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5"/>
  </p:notesMasterIdLst>
  <p:sldIdLst>
    <p:sldId id="257" r:id="rId2"/>
    <p:sldId id="258" r:id="rId3"/>
    <p:sldId id="259" r:id="rId4"/>
    <p:sldId id="260" r:id="rId5"/>
    <p:sldId id="261" r:id="rId6"/>
    <p:sldId id="263" r:id="rId7"/>
    <p:sldId id="264" r:id="rId8"/>
    <p:sldId id="265" r:id="rId9"/>
    <p:sldId id="266" r:id="rId10"/>
    <p:sldId id="262" r:id="rId11"/>
    <p:sldId id="267" r:id="rId12"/>
    <p:sldId id="268" r:id="rId13"/>
    <p:sldId id="269" r:id="rId14"/>
    <p:sldId id="270" r:id="rId15"/>
    <p:sldId id="361" r:id="rId16"/>
    <p:sldId id="362" r:id="rId17"/>
    <p:sldId id="271" r:id="rId18"/>
    <p:sldId id="272" r:id="rId19"/>
    <p:sldId id="273" r:id="rId20"/>
    <p:sldId id="346" r:id="rId21"/>
    <p:sldId id="274" r:id="rId22"/>
    <p:sldId id="275" r:id="rId23"/>
    <p:sldId id="276" r:id="rId24"/>
    <p:sldId id="277" r:id="rId25"/>
    <p:sldId id="278" r:id="rId26"/>
    <p:sldId id="280" r:id="rId27"/>
    <p:sldId id="279" r:id="rId28"/>
    <p:sldId id="281" r:id="rId29"/>
    <p:sldId id="325" r:id="rId30"/>
    <p:sldId id="282" r:id="rId31"/>
    <p:sldId id="283" r:id="rId32"/>
    <p:sldId id="284" r:id="rId33"/>
    <p:sldId id="285" r:id="rId34"/>
    <p:sldId id="286" r:id="rId35"/>
    <p:sldId id="287" r:id="rId36"/>
    <p:sldId id="290" r:id="rId37"/>
    <p:sldId id="289" r:id="rId38"/>
    <p:sldId id="291" r:id="rId39"/>
    <p:sldId id="288" r:id="rId40"/>
    <p:sldId id="292" r:id="rId41"/>
    <p:sldId id="293" r:id="rId42"/>
    <p:sldId id="320" r:id="rId43"/>
    <p:sldId id="321" r:id="rId44"/>
    <p:sldId id="294" r:id="rId45"/>
    <p:sldId id="344" r:id="rId46"/>
    <p:sldId id="295" r:id="rId47"/>
    <p:sldId id="299" r:id="rId48"/>
    <p:sldId id="300" r:id="rId49"/>
    <p:sldId id="356" r:id="rId50"/>
    <p:sldId id="296" r:id="rId51"/>
    <p:sldId id="298" r:id="rId52"/>
    <p:sldId id="301" r:id="rId53"/>
    <p:sldId id="302" r:id="rId54"/>
    <p:sldId id="303" r:id="rId55"/>
    <p:sldId id="304" r:id="rId56"/>
    <p:sldId id="334" r:id="rId57"/>
    <p:sldId id="345" r:id="rId58"/>
    <p:sldId id="322" r:id="rId59"/>
    <p:sldId id="305" r:id="rId60"/>
    <p:sldId id="306" r:id="rId61"/>
    <p:sldId id="357" r:id="rId62"/>
    <p:sldId id="308" r:id="rId63"/>
    <p:sldId id="307" r:id="rId64"/>
    <p:sldId id="309" r:id="rId65"/>
    <p:sldId id="310" r:id="rId66"/>
    <p:sldId id="311" r:id="rId67"/>
    <p:sldId id="312" r:id="rId68"/>
    <p:sldId id="313" r:id="rId69"/>
    <p:sldId id="314" r:id="rId70"/>
    <p:sldId id="318" r:id="rId71"/>
    <p:sldId id="326" r:id="rId72"/>
    <p:sldId id="315" r:id="rId73"/>
    <p:sldId id="316" r:id="rId74"/>
    <p:sldId id="352" r:id="rId75"/>
    <p:sldId id="358" r:id="rId76"/>
    <p:sldId id="319" r:id="rId77"/>
    <p:sldId id="323" r:id="rId78"/>
    <p:sldId id="327" r:id="rId79"/>
    <p:sldId id="331" r:id="rId80"/>
    <p:sldId id="353" r:id="rId81"/>
    <p:sldId id="335" r:id="rId82"/>
    <p:sldId id="330" r:id="rId83"/>
    <p:sldId id="329" r:id="rId84"/>
    <p:sldId id="333" r:id="rId85"/>
    <p:sldId id="338" r:id="rId86"/>
    <p:sldId id="347" r:id="rId87"/>
    <p:sldId id="348" r:id="rId88"/>
    <p:sldId id="349" r:id="rId89"/>
    <p:sldId id="350" r:id="rId90"/>
    <p:sldId id="351" r:id="rId91"/>
    <p:sldId id="332" r:id="rId92"/>
    <p:sldId id="336" r:id="rId93"/>
    <p:sldId id="337" r:id="rId94"/>
    <p:sldId id="317" r:id="rId95"/>
    <p:sldId id="339" r:id="rId96"/>
    <p:sldId id="340" r:id="rId97"/>
    <p:sldId id="341" r:id="rId98"/>
    <p:sldId id="354" r:id="rId99"/>
    <p:sldId id="342" r:id="rId100"/>
    <p:sldId id="343" r:id="rId101"/>
    <p:sldId id="359" r:id="rId102"/>
    <p:sldId id="360" r:id="rId103"/>
    <p:sldId id="355" r:id="rId10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סגנון ביניים 3 - הדגשה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08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25.xml"/><Relationship Id="rId1" Type="http://schemas.openxmlformats.org/officeDocument/2006/relationships/slide" Target="../slides/slide37.xml"/></Relationships>
</file>

<file path=ppt/diagrams/_rels/data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21.xml"/><Relationship Id="rId1" Type="http://schemas.openxmlformats.org/officeDocument/2006/relationships/slide" Target="../slides/slide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ata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s/slide27.xml"/><Relationship Id="rId1" Type="http://schemas.openxmlformats.org/officeDocument/2006/relationships/slide" Target="../slides/slide28.xml"/><Relationship Id="rId4" Type="http://schemas.openxmlformats.org/officeDocument/2006/relationships/image" Target="../media/image35.jpeg"/></Relationships>
</file>

<file path=ppt/diagrams/_rels/data8.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40.xml"/><Relationship Id="rId1" Type="http://schemas.openxmlformats.org/officeDocument/2006/relationships/slide" Target="../slides/slide4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42A8D-BBFF-4BBC-9113-BD74ACF723F8}" type="doc">
      <dgm:prSet loTypeId="urn:microsoft.com/office/officeart/2005/8/layout/pyramid2" loCatId="list" qsTypeId="urn:microsoft.com/office/officeart/2005/8/quickstyle/simple2" qsCatId="simple" csTypeId="urn:microsoft.com/office/officeart/2005/8/colors/accent1_2" csCatId="accent1" phldr="1"/>
      <dgm:spPr/>
      <dgm:t>
        <a:bodyPr/>
        <a:lstStyle/>
        <a:p>
          <a:pPr rtl="1"/>
          <a:endParaRPr lang="ar-SA"/>
        </a:p>
      </dgm:t>
    </dgm:pt>
    <dgm:pt modelId="{68B1CEC7-D290-4D03-8D4E-EC6E99904979}">
      <dgm:prSet phldrT="[טקסט]"/>
      <dgm:spPr/>
      <dgm:t>
        <a:bodyPr/>
        <a:lstStyle/>
        <a:p>
          <a:pPr rtl="1"/>
          <a:r>
            <a:rPr lang="ar-SA" b="1" dirty="0" smtClean="0">
              <a:effectLst>
                <a:outerShdw blurRad="38100" dist="38100" dir="2700000" algn="tl">
                  <a:srgbClr val="000000">
                    <a:alpha val="43137"/>
                  </a:srgbClr>
                </a:outerShdw>
              </a:effectLst>
            </a:rPr>
            <a:t>ساعة منبّه كهربائية</a:t>
          </a:r>
          <a:endParaRPr lang="ar-SA" b="1" dirty="0">
            <a:effectLst>
              <a:outerShdw blurRad="38100" dist="38100" dir="2700000" algn="tl">
                <a:srgbClr val="000000">
                  <a:alpha val="43137"/>
                </a:srgbClr>
              </a:outerShdw>
            </a:effectLst>
          </a:endParaRPr>
        </a:p>
      </dgm:t>
    </dgm:pt>
    <dgm:pt modelId="{023DA2CA-34BA-4F67-AB92-104934C91632}" type="parTrans" cxnId="{F663674B-9EF7-42FB-81CA-EF76E77FC509}">
      <dgm:prSet/>
      <dgm:spPr/>
      <dgm:t>
        <a:bodyPr/>
        <a:lstStyle/>
        <a:p>
          <a:pPr rtl="1"/>
          <a:endParaRPr lang="ar-SA"/>
        </a:p>
      </dgm:t>
    </dgm:pt>
    <dgm:pt modelId="{331111A5-000E-45AE-83D3-A9991CCC605E}" type="sibTrans" cxnId="{F663674B-9EF7-42FB-81CA-EF76E77FC509}">
      <dgm:prSet/>
      <dgm:spPr/>
      <dgm:t>
        <a:bodyPr/>
        <a:lstStyle/>
        <a:p>
          <a:pPr rtl="1"/>
          <a:endParaRPr lang="ar-SA"/>
        </a:p>
      </dgm:t>
    </dgm:pt>
    <dgm:pt modelId="{90FBFFDA-A795-4D9B-9858-BF6DFCACB0E2}">
      <dgm:prSet phldrT="[טקסט]"/>
      <dgm:spPr/>
      <dgm:t>
        <a:bodyPr/>
        <a:lstStyle/>
        <a:p>
          <a:pPr rtl="1"/>
          <a:r>
            <a:rPr lang="ar-SA" b="1" dirty="0" smtClean="0">
              <a:effectLst>
                <a:outerShdw blurRad="38100" dist="38100" dir="2700000" algn="tl">
                  <a:srgbClr val="000000">
                    <a:alpha val="43137"/>
                  </a:srgbClr>
                </a:outerShdw>
              </a:effectLst>
            </a:rPr>
            <a:t>الإبريق الكهربائي</a:t>
          </a:r>
          <a:endParaRPr lang="ar-SA" b="1" dirty="0">
            <a:effectLst>
              <a:outerShdw blurRad="38100" dist="38100" dir="2700000" algn="tl">
                <a:srgbClr val="000000">
                  <a:alpha val="43137"/>
                </a:srgbClr>
              </a:outerShdw>
            </a:effectLst>
          </a:endParaRPr>
        </a:p>
      </dgm:t>
    </dgm:pt>
    <dgm:pt modelId="{D86D381B-0609-45C9-BA43-C5F6204ED714}" type="parTrans" cxnId="{641B426E-DF80-4144-B8B6-21A99CD2975D}">
      <dgm:prSet/>
      <dgm:spPr/>
      <dgm:t>
        <a:bodyPr/>
        <a:lstStyle/>
        <a:p>
          <a:pPr rtl="1"/>
          <a:endParaRPr lang="ar-SA"/>
        </a:p>
      </dgm:t>
    </dgm:pt>
    <dgm:pt modelId="{13CFDC15-8C42-44EE-B0AD-0D945CA9AD21}" type="sibTrans" cxnId="{641B426E-DF80-4144-B8B6-21A99CD2975D}">
      <dgm:prSet/>
      <dgm:spPr/>
      <dgm:t>
        <a:bodyPr/>
        <a:lstStyle/>
        <a:p>
          <a:pPr rtl="1"/>
          <a:endParaRPr lang="ar-SA"/>
        </a:p>
      </dgm:t>
    </dgm:pt>
    <dgm:pt modelId="{93B63BB1-6E5B-4A54-84D7-F27868F8A53F}">
      <dgm:prSet phldrT="[טקסט]"/>
      <dgm:spPr/>
      <dgm:t>
        <a:bodyPr/>
        <a:lstStyle/>
        <a:p>
          <a:pPr rtl="1"/>
          <a:r>
            <a:rPr lang="ar-SA" b="1" dirty="0" smtClean="0">
              <a:effectLst>
                <a:outerShdw blurRad="38100" dist="38100" dir="2700000" algn="tl">
                  <a:srgbClr val="000000">
                    <a:alpha val="43137"/>
                  </a:srgbClr>
                </a:outerShdw>
              </a:effectLst>
            </a:rPr>
            <a:t>الفرن الكهربائي</a:t>
          </a:r>
          <a:endParaRPr lang="ar-SA" b="1" dirty="0">
            <a:effectLst>
              <a:outerShdw blurRad="38100" dist="38100" dir="2700000" algn="tl">
                <a:srgbClr val="000000">
                  <a:alpha val="43137"/>
                </a:srgbClr>
              </a:outerShdw>
            </a:effectLst>
          </a:endParaRPr>
        </a:p>
      </dgm:t>
    </dgm:pt>
    <dgm:pt modelId="{2BED52BE-6755-4304-BDC6-1FCE202919D2}" type="parTrans" cxnId="{1FA70FF7-4EEC-4D8A-AD53-57B693E1870D}">
      <dgm:prSet/>
      <dgm:spPr/>
      <dgm:t>
        <a:bodyPr/>
        <a:lstStyle/>
        <a:p>
          <a:pPr rtl="1"/>
          <a:endParaRPr lang="ar-SA"/>
        </a:p>
      </dgm:t>
    </dgm:pt>
    <dgm:pt modelId="{CB0B8952-8E5D-48C7-9444-CF040EEB3D40}" type="sibTrans" cxnId="{1FA70FF7-4EEC-4D8A-AD53-57B693E1870D}">
      <dgm:prSet/>
      <dgm:spPr/>
      <dgm:t>
        <a:bodyPr/>
        <a:lstStyle/>
        <a:p>
          <a:pPr rtl="1"/>
          <a:endParaRPr lang="ar-SA"/>
        </a:p>
      </dgm:t>
    </dgm:pt>
    <dgm:pt modelId="{DD434568-8608-4B0B-8849-89035CC5F4B2}">
      <dgm:prSet/>
      <dgm:spPr/>
      <dgm:t>
        <a:bodyPr/>
        <a:lstStyle/>
        <a:p>
          <a:pPr rtl="1"/>
          <a:r>
            <a:rPr lang="ar-SA" b="1" dirty="0" smtClean="0">
              <a:effectLst>
                <a:outerShdw blurRad="38100" dist="38100" dir="2700000" algn="tl">
                  <a:srgbClr val="000000">
                    <a:alpha val="43137"/>
                  </a:srgbClr>
                </a:outerShdw>
              </a:effectLst>
            </a:rPr>
            <a:t>فرشاة أسنان كهربائية</a:t>
          </a:r>
          <a:endParaRPr lang="ar-SA" b="1" dirty="0">
            <a:effectLst>
              <a:outerShdw blurRad="38100" dist="38100" dir="2700000" algn="tl">
                <a:srgbClr val="000000">
                  <a:alpha val="43137"/>
                </a:srgbClr>
              </a:outerShdw>
            </a:effectLst>
          </a:endParaRPr>
        </a:p>
      </dgm:t>
    </dgm:pt>
    <dgm:pt modelId="{0EB92C6C-051A-4673-B8E4-F0DDF1DCD2E9}" type="parTrans" cxnId="{6D70D9A1-44C6-4697-96B9-4796263D262C}">
      <dgm:prSet/>
      <dgm:spPr/>
      <dgm:t>
        <a:bodyPr/>
        <a:lstStyle/>
        <a:p>
          <a:pPr rtl="1"/>
          <a:endParaRPr lang="ar-SA"/>
        </a:p>
      </dgm:t>
    </dgm:pt>
    <dgm:pt modelId="{75A620D1-71BD-4331-B9F7-05EA04F1E3C9}" type="sibTrans" cxnId="{6D70D9A1-44C6-4697-96B9-4796263D262C}">
      <dgm:prSet/>
      <dgm:spPr/>
      <dgm:t>
        <a:bodyPr/>
        <a:lstStyle/>
        <a:p>
          <a:pPr rtl="1"/>
          <a:endParaRPr lang="ar-SA"/>
        </a:p>
      </dgm:t>
    </dgm:pt>
    <dgm:pt modelId="{964CA0E7-1493-445B-B7C8-6E5F2AF130F1}">
      <dgm:prSet/>
      <dgm:spPr/>
      <dgm:t>
        <a:bodyPr/>
        <a:lstStyle/>
        <a:p>
          <a:pPr rtl="1"/>
          <a:r>
            <a:rPr lang="ar-SA" b="1" dirty="0" smtClean="0">
              <a:effectLst>
                <a:outerShdw blurRad="38100" dist="38100" dir="2700000" algn="tl">
                  <a:srgbClr val="000000">
                    <a:alpha val="43137"/>
                  </a:srgbClr>
                </a:outerShdw>
              </a:effectLst>
            </a:rPr>
            <a:t>مقمّر (محمّص كهربائي، توستر)</a:t>
          </a:r>
          <a:endParaRPr lang="ar-SA" b="1" dirty="0">
            <a:effectLst>
              <a:outerShdw blurRad="38100" dist="38100" dir="2700000" algn="tl">
                <a:srgbClr val="000000">
                  <a:alpha val="43137"/>
                </a:srgbClr>
              </a:outerShdw>
            </a:effectLst>
          </a:endParaRPr>
        </a:p>
      </dgm:t>
    </dgm:pt>
    <dgm:pt modelId="{FEE48627-C1B8-4F19-95B5-320FAC5960D5}" type="parTrans" cxnId="{92E5A050-DA05-45E6-BCEF-47A697C8C17B}">
      <dgm:prSet/>
      <dgm:spPr/>
      <dgm:t>
        <a:bodyPr/>
        <a:lstStyle/>
        <a:p>
          <a:pPr rtl="1"/>
          <a:endParaRPr lang="ar-SA"/>
        </a:p>
      </dgm:t>
    </dgm:pt>
    <dgm:pt modelId="{18F12404-4456-40EE-A1F9-59BD0DEEF2EE}" type="sibTrans" cxnId="{92E5A050-DA05-45E6-BCEF-47A697C8C17B}">
      <dgm:prSet/>
      <dgm:spPr/>
      <dgm:t>
        <a:bodyPr/>
        <a:lstStyle/>
        <a:p>
          <a:pPr rtl="1"/>
          <a:endParaRPr lang="ar-SA"/>
        </a:p>
      </dgm:t>
    </dgm:pt>
    <dgm:pt modelId="{5E2ABFD7-B46F-4307-B727-B9F5FE9F4E0A}">
      <dgm:prSet/>
      <dgm:spPr/>
      <dgm:t>
        <a:bodyPr/>
        <a:lstStyle/>
        <a:p>
          <a:pPr rtl="1"/>
          <a:r>
            <a:rPr lang="ar-SA" b="1" dirty="0" smtClean="0">
              <a:effectLst>
                <a:outerShdw blurRad="38100" dist="38100" dir="2700000" algn="tl">
                  <a:srgbClr val="000000">
                    <a:alpha val="43137"/>
                  </a:srgbClr>
                </a:outerShdw>
              </a:effectLst>
            </a:rPr>
            <a:t>غاز</a:t>
          </a:r>
          <a:endParaRPr lang="ar-SA" b="1" dirty="0">
            <a:effectLst>
              <a:outerShdw blurRad="38100" dist="38100" dir="2700000" algn="tl">
                <a:srgbClr val="000000">
                  <a:alpha val="43137"/>
                </a:srgbClr>
              </a:outerShdw>
            </a:effectLst>
          </a:endParaRPr>
        </a:p>
      </dgm:t>
    </dgm:pt>
    <dgm:pt modelId="{132EC309-318E-4DED-903B-36B5EDDA9C12}" type="parTrans" cxnId="{A3FD1E0E-DC9E-452C-8BAB-12B4ECDFD784}">
      <dgm:prSet/>
      <dgm:spPr/>
      <dgm:t>
        <a:bodyPr/>
        <a:lstStyle/>
        <a:p>
          <a:pPr rtl="1"/>
          <a:endParaRPr lang="ar-SA"/>
        </a:p>
      </dgm:t>
    </dgm:pt>
    <dgm:pt modelId="{F6A55EA8-1F6D-4F2B-8175-2C266F864780}" type="sibTrans" cxnId="{A3FD1E0E-DC9E-452C-8BAB-12B4ECDFD784}">
      <dgm:prSet/>
      <dgm:spPr/>
      <dgm:t>
        <a:bodyPr/>
        <a:lstStyle/>
        <a:p>
          <a:pPr rtl="1"/>
          <a:endParaRPr lang="ar-SA"/>
        </a:p>
      </dgm:t>
    </dgm:pt>
    <dgm:pt modelId="{B290ABAE-9544-439A-9DE4-656D2E40BBA3}" type="pres">
      <dgm:prSet presAssocID="{9D742A8D-BBFF-4BBC-9113-BD74ACF723F8}" presName="compositeShape" presStyleCnt="0">
        <dgm:presLayoutVars>
          <dgm:dir/>
          <dgm:resizeHandles/>
        </dgm:presLayoutVars>
      </dgm:prSet>
      <dgm:spPr/>
      <dgm:t>
        <a:bodyPr/>
        <a:lstStyle/>
        <a:p>
          <a:pPr rtl="1"/>
          <a:endParaRPr lang="ar-SA"/>
        </a:p>
      </dgm:t>
    </dgm:pt>
    <dgm:pt modelId="{5CC3F92C-22AB-492F-A2C3-E7E9E470E169}" type="pres">
      <dgm:prSet presAssocID="{9D742A8D-BBFF-4BBC-9113-BD74ACF723F8}" presName="pyramid" presStyleLbl="node1" presStyleIdx="0" presStyleCnt="1" custScaleX="134376"/>
      <dgm:spPr/>
      <dgm:t>
        <a:bodyPr/>
        <a:lstStyle/>
        <a:p>
          <a:pPr rtl="1"/>
          <a:endParaRPr lang="ar-SA"/>
        </a:p>
      </dgm:t>
    </dgm:pt>
    <dgm:pt modelId="{C6A9C9F5-2FAE-487F-A330-8891B65BC2BD}" type="pres">
      <dgm:prSet presAssocID="{9D742A8D-BBFF-4BBC-9113-BD74ACF723F8}" presName="theList" presStyleCnt="0"/>
      <dgm:spPr/>
      <dgm:t>
        <a:bodyPr/>
        <a:lstStyle/>
        <a:p>
          <a:pPr rtl="1"/>
          <a:endParaRPr lang="ar-SA"/>
        </a:p>
      </dgm:t>
    </dgm:pt>
    <dgm:pt modelId="{9EACE1D1-31EE-4C1C-9C5F-69F47D9CD7AE}" type="pres">
      <dgm:prSet presAssocID="{68B1CEC7-D290-4D03-8D4E-EC6E99904979}" presName="aNode" presStyleLbl="fgAcc1" presStyleIdx="0" presStyleCnt="6">
        <dgm:presLayoutVars>
          <dgm:bulletEnabled val="1"/>
        </dgm:presLayoutVars>
      </dgm:prSet>
      <dgm:spPr/>
      <dgm:t>
        <a:bodyPr/>
        <a:lstStyle/>
        <a:p>
          <a:pPr rtl="1"/>
          <a:endParaRPr lang="ar-SA"/>
        </a:p>
      </dgm:t>
    </dgm:pt>
    <dgm:pt modelId="{0C716651-DB83-4A52-A771-726A27E42D6A}" type="pres">
      <dgm:prSet presAssocID="{68B1CEC7-D290-4D03-8D4E-EC6E99904979}" presName="aSpace" presStyleCnt="0"/>
      <dgm:spPr/>
      <dgm:t>
        <a:bodyPr/>
        <a:lstStyle/>
        <a:p>
          <a:pPr rtl="1"/>
          <a:endParaRPr lang="ar-SA"/>
        </a:p>
      </dgm:t>
    </dgm:pt>
    <dgm:pt modelId="{E4E07AD7-6436-4361-8629-7AD5ED5C263A}" type="pres">
      <dgm:prSet presAssocID="{90FBFFDA-A795-4D9B-9858-BF6DFCACB0E2}" presName="aNode" presStyleLbl="fgAcc1" presStyleIdx="1" presStyleCnt="6">
        <dgm:presLayoutVars>
          <dgm:bulletEnabled val="1"/>
        </dgm:presLayoutVars>
      </dgm:prSet>
      <dgm:spPr/>
      <dgm:t>
        <a:bodyPr/>
        <a:lstStyle/>
        <a:p>
          <a:pPr rtl="1"/>
          <a:endParaRPr lang="ar-SA"/>
        </a:p>
      </dgm:t>
    </dgm:pt>
    <dgm:pt modelId="{CAF8022D-43D0-4AC3-B597-E08C6CA467B7}" type="pres">
      <dgm:prSet presAssocID="{90FBFFDA-A795-4D9B-9858-BF6DFCACB0E2}" presName="aSpace" presStyleCnt="0"/>
      <dgm:spPr/>
      <dgm:t>
        <a:bodyPr/>
        <a:lstStyle/>
        <a:p>
          <a:pPr rtl="1"/>
          <a:endParaRPr lang="ar-SA"/>
        </a:p>
      </dgm:t>
    </dgm:pt>
    <dgm:pt modelId="{AB9B3981-1C00-447C-8D39-8F1C65F9AECF}" type="pres">
      <dgm:prSet presAssocID="{93B63BB1-6E5B-4A54-84D7-F27868F8A53F}" presName="aNode" presStyleLbl="fgAcc1" presStyleIdx="2" presStyleCnt="6">
        <dgm:presLayoutVars>
          <dgm:bulletEnabled val="1"/>
        </dgm:presLayoutVars>
      </dgm:prSet>
      <dgm:spPr/>
      <dgm:t>
        <a:bodyPr/>
        <a:lstStyle/>
        <a:p>
          <a:pPr rtl="1"/>
          <a:endParaRPr lang="ar-SA"/>
        </a:p>
      </dgm:t>
    </dgm:pt>
    <dgm:pt modelId="{7372B6B8-88B7-4A50-A0DD-48B18368EB66}" type="pres">
      <dgm:prSet presAssocID="{93B63BB1-6E5B-4A54-84D7-F27868F8A53F}" presName="aSpace" presStyleCnt="0"/>
      <dgm:spPr/>
      <dgm:t>
        <a:bodyPr/>
        <a:lstStyle/>
        <a:p>
          <a:pPr rtl="1"/>
          <a:endParaRPr lang="ar-SA"/>
        </a:p>
      </dgm:t>
    </dgm:pt>
    <dgm:pt modelId="{D38B8197-33E9-404B-B75F-7FDA34F9DC0F}" type="pres">
      <dgm:prSet presAssocID="{DD434568-8608-4B0B-8849-89035CC5F4B2}" presName="aNode" presStyleLbl="fgAcc1" presStyleIdx="3" presStyleCnt="6">
        <dgm:presLayoutVars>
          <dgm:bulletEnabled val="1"/>
        </dgm:presLayoutVars>
      </dgm:prSet>
      <dgm:spPr/>
      <dgm:t>
        <a:bodyPr/>
        <a:lstStyle/>
        <a:p>
          <a:pPr rtl="1"/>
          <a:endParaRPr lang="ar-SA"/>
        </a:p>
      </dgm:t>
    </dgm:pt>
    <dgm:pt modelId="{9DF3E267-10F9-4326-8CCA-0331B26B95B9}" type="pres">
      <dgm:prSet presAssocID="{DD434568-8608-4B0B-8849-89035CC5F4B2}" presName="aSpace" presStyleCnt="0"/>
      <dgm:spPr/>
      <dgm:t>
        <a:bodyPr/>
        <a:lstStyle/>
        <a:p>
          <a:pPr rtl="1"/>
          <a:endParaRPr lang="ar-SA"/>
        </a:p>
      </dgm:t>
    </dgm:pt>
    <dgm:pt modelId="{8E0B4725-AE33-4455-8D33-A1B61364CFC7}" type="pres">
      <dgm:prSet presAssocID="{964CA0E7-1493-445B-B7C8-6E5F2AF130F1}" presName="aNode" presStyleLbl="fgAcc1" presStyleIdx="4" presStyleCnt="6">
        <dgm:presLayoutVars>
          <dgm:bulletEnabled val="1"/>
        </dgm:presLayoutVars>
      </dgm:prSet>
      <dgm:spPr/>
      <dgm:t>
        <a:bodyPr/>
        <a:lstStyle/>
        <a:p>
          <a:pPr rtl="1"/>
          <a:endParaRPr lang="ar-SA"/>
        </a:p>
      </dgm:t>
    </dgm:pt>
    <dgm:pt modelId="{5031D3D9-6C58-4104-8D4F-B8F091F70FB3}" type="pres">
      <dgm:prSet presAssocID="{964CA0E7-1493-445B-B7C8-6E5F2AF130F1}" presName="aSpace" presStyleCnt="0"/>
      <dgm:spPr/>
      <dgm:t>
        <a:bodyPr/>
        <a:lstStyle/>
        <a:p>
          <a:pPr rtl="1"/>
          <a:endParaRPr lang="ar-SA"/>
        </a:p>
      </dgm:t>
    </dgm:pt>
    <dgm:pt modelId="{9BF5619A-A810-4F58-9144-0CAA4856DEEB}" type="pres">
      <dgm:prSet presAssocID="{5E2ABFD7-B46F-4307-B727-B9F5FE9F4E0A}" presName="aNode" presStyleLbl="fgAcc1" presStyleIdx="5" presStyleCnt="6">
        <dgm:presLayoutVars>
          <dgm:bulletEnabled val="1"/>
        </dgm:presLayoutVars>
      </dgm:prSet>
      <dgm:spPr/>
      <dgm:t>
        <a:bodyPr/>
        <a:lstStyle/>
        <a:p>
          <a:pPr rtl="1"/>
          <a:endParaRPr lang="ar-SA"/>
        </a:p>
      </dgm:t>
    </dgm:pt>
    <dgm:pt modelId="{43C205E7-0CB6-464D-9D8D-A7CAA4EFC9B0}" type="pres">
      <dgm:prSet presAssocID="{5E2ABFD7-B46F-4307-B727-B9F5FE9F4E0A}" presName="aSpace" presStyleCnt="0"/>
      <dgm:spPr/>
      <dgm:t>
        <a:bodyPr/>
        <a:lstStyle/>
        <a:p>
          <a:pPr rtl="1"/>
          <a:endParaRPr lang="ar-SA"/>
        </a:p>
      </dgm:t>
    </dgm:pt>
  </dgm:ptLst>
  <dgm:cxnLst>
    <dgm:cxn modelId="{A3FD1E0E-DC9E-452C-8BAB-12B4ECDFD784}" srcId="{9D742A8D-BBFF-4BBC-9113-BD74ACF723F8}" destId="{5E2ABFD7-B46F-4307-B727-B9F5FE9F4E0A}" srcOrd="5" destOrd="0" parTransId="{132EC309-318E-4DED-903B-36B5EDDA9C12}" sibTransId="{F6A55EA8-1F6D-4F2B-8175-2C266F864780}"/>
    <dgm:cxn modelId="{9A2D0B87-1AD9-4C43-B5A1-1CC3620CAC0C}" type="presOf" srcId="{DD434568-8608-4B0B-8849-89035CC5F4B2}" destId="{D38B8197-33E9-404B-B75F-7FDA34F9DC0F}" srcOrd="0" destOrd="0" presId="urn:microsoft.com/office/officeart/2005/8/layout/pyramid2"/>
    <dgm:cxn modelId="{991FDA80-D1C2-4A20-987A-6724275ECE86}" type="presOf" srcId="{5E2ABFD7-B46F-4307-B727-B9F5FE9F4E0A}" destId="{9BF5619A-A810-4F58-9144-0CAA4856DEEB}" srcOrd="0" destOrd="0" presId="urn:microsoft.com/office/officeart/2005/8/layout/pyramid2"/>
    <dgm:cxn modelId="{0198CA4C-2BCE-4900-9873-B2726E7FED82}" type="presOf" srcId="{90FBFFDA-A795-4D9B-9858-BF6DFCACB0E2}" destId="{E4E07AD7-6436-4361-8629-7AD5ED5C263A}" srcOrd="0" destOrd="0" presId="urn:microsoft.com/office/officeart/2005/8/layout/pyramid2"/>
    <dgm:cxn modelId="{641B426E-DF80-4144-B8B6-21A99CD2975D}" srcId="{9D742A8D-BBFF-4BBC-9113-BD74ACF723F8}" destId="{90FBFFDA-A795-4D9B-9858-BF6DFCACB0E2}" srcOrd="1" destOrd="0" parTransId="{D86D381B-0609-45C9-BA43-C5F6204ED714}" sibTransId="{13CFDC15-8C42-44EE-B0AD-0D945CA9AD21}"/>
    <dgm:cxn modelId="{F663674B-9EF7-42FB-81CA-EF76E77FC509}" srcId="{9D742A8D-BBFF-4BBC-9113-BD74ACF723F8}" destId="{68B1CEC7-D290-4D03-8D4E-EC6E99904979}" srcOrd="0" destOrd="0" parTransId="{023DA2CA-34BA-4F67-AB92-104934C91632}" sibTransId="{331111A5-000E-45AE-83D3-A9991CCC605E}"/>
    <dgm:cxn modelId="{E6266C73-DEB5-49FE-8FDD-369263F6FB49}" type="presOf" srcId="{68B1CEC7-D290-4D03-8D4E-EC6E99904979}" destId="{9EACE1D1-31EE-4C1C-9C5F-69F47D9CD7AE}" srcOrd="0" destOrd="0" presId="urn:microsoft.com/office/officeart/2005/8/layout/pyramid2"/>
    <dgm:cxn modelId="{92E5A050-DA05-45E6-BCEF-47A697C8C17B}" srcId="{9D742A8D-BBFF-4BBC-9113-BD74ACF723F8}" destId="{964CA0E7-1493-445B-B7C8-6E5F2AF130F1}" srcOrd="4" destOrd="0" parTransId="{FEE48627-C1B8-4F19-95B5-320FAC5960D5}" sibTransId="{18F12404-4456-40EE-A1F9-59BD0DEEF2EE}"/>
    <dgm:cxn modelId="{2A7BDC09-1493-49D7-BF7A-6BC0A814B16F}" type="presOf" srcId="{93B63BB1-6E5B-4A54-84D7-F27868F8A53F}" destId="{AB9B3981-1C00-447C-8D39-8F1C65F9AECF}" srcOrd="0" destOrd="0" presId="urn:microsoft.com/office/officeart/2005/8/layout/pyramid2"/>
    <dgm:cxn modelId="{2030DAE2-AD25-4A0A-A675-2AA57B1B6CFA}" type="presOf" srcId="{964CA0E7-1493-445B-B7C8-6E5F2AF130F1}" destId="{8E0B4725-AE33-4455-8D33-A1B61364CFC7}" srcOrd="0" destOrd="0" presId="urn:microsoft.com/office/officeart/2005/8/layout/pyramid2"/>
    <dgm:cxn modelId="{6D70D9A1-44C6-4697-96B9-4796263D262C}" srcId="{9D742A8D-BBFF-4BBC-9113-BD74ACF723F8}" destId="{DD434568-8608-4B0B-8849-89035CC5F4B2}" srcOrd="3" destOrd="0" parTransId="{0EB92C6C-051A-4673-B8E4-F0DDF1DCD2E9}" sibTransId="{75A620D1-71BD-4331-B9F7-05EA04F1E3C9}"/>
    <dgm:cxn modelId="{1FA70FF7-4EEC-4D8A-AD53-57B693E1870D}" srcId="{9D742A8D-BBFF-4BBC-9113-BD74ACF723F8}" destId="{93B63BB1-6E5B-4A54-84D7-F27868F8A53F}" srcOrd="2" destOrd="0" parTransId="{2BED52BE-6755-4304-BDC6-1FCE202919D2}" sibTransId="{CB0B8952-8E5D-48C7-9444-CF040EEB3D40}"/>
    <dgm:cxn modelId="{12F84465-1A24-49B3-BAD1-E29F25B3042B}" type="presOf" srcId="{9D742A8D-BBFF-4BBC-9113-BD74ACF723F8}" destId="{B290ABAE-9544-439A-9DE4-656D2E40BBA3}" srcOrd="0" destOrd="0" presId="urn:microsoft.com/office/officeart/2005/8/layout/pyramid2"/>
    <dgm:cxn modelId="{AB592B8D-8333-4806-87E5-0AC342DD3B3A}" type="presParOf" srcId="{B290ABAE-9544-439A-9DE4-656D2E40BBA3}" destId="{5CC3F92C-22AB-492F-A2C3-E7E9E470E169}" srcOrd="0" destOrd="0" presId="urn:microsoft.com/office/officeart/2005/8/layout/pyramid2"/>
    <dgm:cxn modelId="{4E55436A-B294-44E5-8855-BEFCDBD8486B}" type="presParOf" srcId="{B290ABAE-9544-439A-9DE4-656D2E40BBA3}" destId="{C6A9C9F5-2FAE-487F-A330-8891B65BC2BD}" srcOrd="1" destOrd="0" presId="urn:microsoft.com/office/officeart/2005/8/layout/pyramid2"/>
    <dgm:cxn modelId="{D06EC8E7-F06E-47FE-B75B-55BC3D351FF9}" type="presParOf" srcId="{C6A9C9F5-2FAE-487F-A330-8891B65BC2BD}" destId="{9EACE1D1-31EE-4C1C-9C5F-69F47D9CD7AE}" srcOrd="0" destOrd="0" presId="urn:microsoft.com/office/officeart/2005/8/layout/pyramid2"/>
    <dgm:cxn modelId="{17F6194D-7CD9-4A25-8DF7-FDB921FCB45C}" type="presParOf" srcId="{C6A9C9F5-2FAE-487F-A330-8891B65BC2BD}" destId="{0C716651-DB83-4A52-A771-726A27E42D6A}" srcOrd="1" destOrd="0" presId="urn:microsoft.com/office/officeart/2005/8/layout/pyramid2"/>
    <dgm:cxn modelId="{01F86E09-79F1-400C-8153-492F0A1B3909}" type="presParOf" srcId="{C6A9C9F5-2FAE-487F-A330-8891B65BC2BD}" destId="{E4E07AD7-6436-4361-8629-7AD5ED5C263A}" srcOrd="2" destOrd="0" presId="urn:microsoft.com/office/officeart/2005/8/layout/pyramid2"/>
    <dgm:cxn modelId="{A5122780-D85C-4776-A915-3DEF480220FA}" type="presParOf" srcId="{C6A9C9F5-2FAE-487F-A330-8891B65BC2BD}" destId="{CAF8022D-43D0-4AC3-B597-E08C6CA467B7}" srcOrd="3" destOrd="0" presId="urn:microsoft.com/office/officeart/2005/8/layout/pyramid2"/>
    <dgm:cxn modelId="{94FD6124-BAAF-49A3-845F-FE46A1254BBB}" type="presParOf" srcId="{C6A9C9F5-2FAE-487F-A330-8891B65BC2BD}" destId="{AB9B3981-1C00-447C-8D39-8F1C65F9AECF}" srcOrd="4" destOrd="0" presId="urn:microsoft.com/office/officeart/2005/8/layout/pyramid2"/>
    <dgm:cxn modelId="{3002410E-1C13-405C-8246-46467CE5015B}" type="presParOf" srcId="{C6A9C9F5-2FAE-487F-A330-8891B65BC2BD}" destId="{7372B6B8-88B7-4A50-A0DD-48B18368EB66}" srcOrd="5" destOrd="0" presId="urn:microsoft.com/office/officeart/2005/8/layout/pyramid2"/>
    <dgm:cxn modelId="{4AAC0A4B-CA6A-446B-9D10-7394A3E8F6A9}" type="presParOf" srcId="{C6A9C9F5-2FAE-487F-A330-8891B65BC2BD}" destId="{D38B8197-33E9-404B-B75F-7FDA34F9DC0F}" srcOrd="6" destOrd="0" presId="urn:microsoft.com/office/officeart/2005/8/layout/pyramid2"/>
    <dgm:cxn modelId="{EB08A167-EA19-4F01-924F-390DCAB7A9AC}" type="presParOf" srcId="{C6A9C9F5-2FAE-487F-A330-8891B65BC2BD}" destId="{9DF3E267-10F9-4326-8CCA-0331B26B95B9}" srcOrd="7" destOrd="0" presId="urn:microsoft.com/office/officeart/2005/8/layout/pyramid2"/>
    <dgm:cxn modelId="{B5654A73-9DE3-4623-9DDD-2C702E75292D}" type="presParOf" srcId="{C6A9C9F5-2FAE-487F-A330-8891B65BC2BD}" destId="{8E0B4725-AE33-4455-8D33-A1B61364CFC7}" srcOrd="8" destOrd="0" presId="urn:microsoft.com/office/officeart/2005/8/layout/pyramid2"/>
    <dgm:cxn modelId="{E690F352-0A69-4E7B-BF2D-71237A6BF60B}" type="presParOf" srcId="{C6A9C9F5-2FAE-487F-A330-8891B65BC2BD}" destId="{5031D3D9-6C58-4104-8D4F-B8F091F70FB3}" srcOrd="9" destOrd="0" presId="urn:microsoft.com/office/officeart/2005/8/layout/pyramid2"/>
    <dgm:cxn modelId="{2EE324E0-7730-47DD-BA67-E5D1A12DB473}" type="presParOf" srcId="{C6A9C9F5-2FAE-487F-A330-8891B65BC2BD}" destId="{9BF5619A-A810-4F58-9144-0CAA4856DEEB}" srcOrd="10" destOrd="0" presId="urn:microsoft.com/office/officeart/2005/8/layout/pyramid2"/>
    <dgm:cxn modelId="{89FFAEB5-AD98-44E6-B53D-83650A106BE3}" type="presParOf" srcId="{C6A9C9F5-2FAE-487F-A330-8891B65BC2BD}" destId="{43C205E7-0CB6-464D-9D8D-A7CAA4EFC9B0}"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65B68D-FD4E-4BB4-9229-3674E13D7CEB}" type="doc">
      <dgm:prSet loTypeId="urn:microsoft.com/office/officeart/2005/8/layout/radial1" loCatId="relationship" qsTypeId="urn:microsoft.com/office/officeart/2005/8/quickstyle/simple1" qsCatId="simple" csTypeId="urn:microsoft.com/office/officeart/2005/8/colors/accent2_1" csCatId="accent2" phldr="1"/>
      <dgm:spPr/>
      <dgm:t>
        <a:bodyPr/>
        <a:lstStyle/>
        <a:p>
          <a:pPr rtl="1"/>
          <a:endParaRPr lang="ar-SA"/>
        </a:p>
      </dgm:t>
    </dgm:pt>
    <dgm:pt modelId="{C34A5681-E77D-43B6-9B55-804B5CA0FFDA}">
      <dgm:prSet phldrT="[טקסט]"/>
      <dgm:spPr/>
      <dgm:t>
        <a:bodyPr/>
        <a:lstStyle/>
        <a:p>
          <a:pPr rtl="1"/>
          <a:r>
            <a:rPr lang="ar-SA" b="1" dirty="0" smtClean="0"/>
            <a:t>استعمالات مواد الوقود</a:t>
          </a:r>
          <a:endParaRPr lang="ar-SA" b="1" dirty="0"/>
        </a:p>
      </dgm:t>
    </dgm:pt>
    <dgm:pt modelId="{3CC4D0C1-7598-4D94-BC4C-1A57E89F7640}" type="parTrans" cxnId="{FAA59B39-F2C1-4ACE-B1B0-6B155FCC5A50}">
      <dgm:prSet/>
      <dgm:spPr/>
      <dgm:t>
        <a:bodyPr/>
        <a:lstStyle/>
        <a:p>
          <a:pPr rtl="1"/>
          <a:endParaRPr lang="ar-SA" b="1"/>
        </a:p>
      </dgm:t>
    </dgm:pt>
    <dgm:pt modelId="{F7AB7EFD-B1B4-4CC4-A6C8-34D78FA13052}" type="sibTrans" cxnId="{FAA59B39-F2C1-4ACE-B1B0-6B155FCC5A50}">
      <dgm:prSet/>
      <dgm:spPr/>
      <dgm:t>
        <a:bodyPr/>
        <a:lstStyle/>
        <a:p>
          <a:pPr rtl="1"/>
          <a:endParaRPr lang="ar-SA" b="1"/>
        </a:p>
      </dgm:t>
    </dgm:pt>
    <dgm:pt modelId="{421328FD-910C-42CE-9B69-76A890F099B8}">
      <dgm:prSet phldrT="[טקסט]"/>
      <dgm:spPr/>
      <dgm:t>
        <a:bodyPr/>
        <a:lstStyle/>
        <a:p>
          <a:pPr rtl="1"/>
          <a:r>
            <a:rPr lang="ar-SA" b="1" dirty="0" smtClean="0"/>
            <a:t>تدفئة وتبريد البيت</a:t>
          </a:r>
          <a:endParaRPr lang="ar-SA" b="1" dirty="0"/>
        </a:p>
      </dgm:t>
    </dgm:pt>
    <dgm:pt modelId="{14EAE048-E131-4088-BC1B-92CC57351EBE}" type="parTrans" cxnId="{95A27FAB-E9E9-47FE-BCAF-6ACC6BD6E996}">
      <dgm:prSet/>
      <dgm:spPr/>
      <dgm:t>
        <a:bodyPr/>
        <a:lstStyle/>
        <a:p>
          <a:pPr rtl="1"/>
          <a:endParaRPr lang="ar-SA" b="1" dirty="0"/>
        </a:p>
      </dgm:t>
    </dgm:pt>
    <dgm:pt modelId="{6851E65F-BED5-4733-A8F8-B59409A6150C}" type="sibTrans" cxnId="{95A27FAB-E9E9-47FE-BCAF-6ACC6BD6E996}">
      <dgm:prSet/>
      <dgm:spPr/>
      <dgm:t>
        <a:bodyPr/>
        <a:lstStyle/>
        <a:p>
          <a:pPr rtl="1"/>
          <a:endParaRPr lang="ar-SA" b="1"/>
        </a:p>
      </dgm:t>
    </dgm:pt>
    <dgm:pt modelId="{162ABDA8-30CB-4E1A-AC2B-8FE3DB9EA877}">
      <dgm:prSet phldrT="[טקסט]"/>
      <dgm:spPr/>
      <dgm:t>
        <a:bodyPr/>
        <a:lstStyle/>
        <a:p>
          <a:pPr rtl="1"/>
          <a:r>
            <a:rPr lang="ar-SA" b="1" dirty="0" smtClean="0"/>
            <a:t>طبخ الطعام</a:t>
          </a:r>
          <a:endParaRPr lang="ar-SA" b="1" dirty="0"/>
        </a:p>
      </dgm:t>
    </dgm:pt>
    <dgm:pt modelId="{590BF755-842E-4CAC-BB7B-7F48748A9154}" type="parTrans" cxnId="{0473221C-2DA0-43EF-8255-C73C7BEC67BF}">
      <dgm:prSet/>
      <dgm:spPr/>
      <dgm:t>
        <a:bodyPr/>
        <a:lstStyle/>
        <a:p>
          <a:pPr rtl="1"/>
          <a:endParaRPr lang="ar-SA" b="1" dirty="0"/>
        </a:p>
      </dgm:t>
    </dgm:pt>
    <dgm:pt modelId="{8D69D6A2-5129-435A-BBE6-327EBBDBE0B0}" type="sibTrans" cxnId="{0473221C-2DA0-43EF-8255-C73C7BEC67BF}">
      <dgm:prSet/>
      <dgm:spPr/>
      <dgm:t>
        <a:bodyPr/>
        <a:lstStyle/>
        <a:p>
          <a:pPr rtl="1"/>
          <a:endParaRPr lang="ar-SA" b="1"/>
        </a:p>
      </dgm:t>
    </dgm:pt>
    <dgm:pt modelId="{3EB4CAD0-DA81-4B1A-87CB-AE0E508595E5}">
      <dgm:prSet phldrT="[טקסט]"/>
      <dgm:spPr/>
      <dgm:t>
        <a:bodyPr/>
        <a:lstStyle/>
        <a:p>
          <a:pPr rtl="1"/>
          <a:r>
            <a:rPr lang="ar-SA" b="1" dirty="0" smtClean="0"/>
            <a:t>الاضاءة والإنارة</a:t>
          </a:r>
          <a:endParaRPr lang="ar-SA" b="1" dirty="0"/>
        </a:p>
      </dgm:t>
    </dgm:pt>
    <dgm:pt modelId="{B6D46DB4-2938-4F2C-9680-6335CC129B92}" type="parTrans" cxnId="{A026F815-C952-48DD-9716-8E6654B50D66}">
      <dgm:prSet/>
      <dgm:spPr/>
      <dgm:t>
        <a:bodyPr/>
        <a:lstStyle/>
        <a:p>
          <a:pPr rtl="1"/>
          <a:endParaRPr lang="ar-SA" b="1" dirty="0"/>
        </a:p>
      </dgm:t>
    </dgm:pt>
    <dgm:pt modelId="{46D0CADC-5543-4C7E-8650-6B281F0FADDD}" type="sibTrans" cxnId="{A026F815-C952-48DD-9716-8E6654B50D66}">
      <dgm:prSet/>
      <dgm:spPr/>
      <dgm:t>
        <a:bodyPr/>
        <a:lstStyle/>
        <a:p>
          <a:pPr rtl="1"/>
          <a:endParaRPr lang="ar-SA" b="1"/>
        </a:p>
      </dgm:t>
    </dgm:pt>
    <dgm:pt modelId="{CA093805-948A-4F7C-88E1-F7F5A42EED3C}">
      <dgm:prSet phldrT="[טקסט]"/>
      <dgm:spPr/>
      <dgm:t>
        <a:bodyPr/>
        <a:lstStyle/>
        <a:p>
          <a:pPr rtl="1"/>
          <a:r>
            <a:rPr lang="ar-SA" b="1" dirty="0" smtClean="0"/>
            <a:t>تشغيل ماكينات</a:t>
          </a:r>
          <a:endParaRPr lang="ar-SA" b="1" dirty="0"/>
        </a:p>
      </dgm:t>
    </dgm:pt>
    <dgm:pt modelId="{94D42DB2-5B9C-4250-9F85-953F8466AC1E}" type="parTrans" cxnId="{4BBA032A-2053-4A22-8795-9485CF86010B}">
      <dgm:prSet/>
      <dgm:spPr/>
      <dgm:t>
        <a:bodyPr/>
        <a:lstStyle/>
        <a:p>
          <a:pPr rtl="1"/>
          <a:endParaRPr lang="ar-SA" b="1" dirty="0"/>
        </a:p>
      </dgm:t>
    </dgm:pt>
    <dgm:pt modelId="{0A726C31-B74D-4399-BCA5-232EA8718DB1}" type="sibTrans" cxnId="{4BBA032A-2053-4A22-8795-9485CF86010B}">
      <dgm:prSet/>
      <dgm:spPr/>
      <dgm:t>
        <a:bodyPr/>
        <a:lstStyle/>
        <a:p>
          <a:pPr rtl="1"/>
          <a:endParaRPr lang="ar-SA" b="1"/>
        </a:p>
      </dgm:t>
    </dgm:pt>
    <dgm:pt modelId="{A23D7B11-A242-4B96-AF8B-269FAC995088}">
      <dgm:prSet/>
      <dgm:spPr/>
      <dgm:t>
        <a:bodyPr/>
        <a:lstStyle/>
        <a:p>
          <a:pPr rtl="1"/>
          <a:r>
            <a:rPr lang="ar-SA" b="1" dirty="0" smtClean="0"/>
            <a:t>تحريك وسائل النقل</a:t>
          </a:r>
          <a:endParaRPr lang="ar-SA" b="1" dirty="0"/>
        </a:p>
      </dgm:t>
    </dgm:pt>
    <dgm:pt modelId="{6D1FE4E3-AB80-477D-8164-2DCDCA27C2A9}" type="parTrans" cxnId="{5564A94D-BF86-4D85-88DB-1916081E5F3F}">
      <dgm:prSet/>
      <dgm:spPr/>
      <dgm:t>
        <a:bodyPr/>
        <a:lstStyle/>
        <a:p>
          <a:pPr rtl="1"/>
          <a:endParaRPr lang="ar-SA" b="1" dirty="0"/>
        </a:p>
      </dgm:t>
    </dgm:pt>
    <dgm:pt modelId="{79F13373-AF93-43A8-B2C2-274B1BD33AAE}" type="sibTrans" cxnId="{5564A94D-BF86-4D85-88DB-1916081E5F3F}">
      <dgm:prSet/>
      <dgm:spPr/>
      <dgm:t>
        <a:bodyPr/>
        <a:lstStyle/>
        <a:p>
          <a:pPr rtl="1"/>
          <a:endParaRPr lang="ar-SA" b="1"/>
        </a:p>
      </dgm:t>
    </dgm:pt>
    <dgm:pt modelId="{EB62947D-2335-4DDC-B964-83AE2F13A11B}">
      <dgm:prSet/>
      <dgm:spPr/>
      <dgm:t>
        <a:bodyPr/>
        <a:lstStyle/>
        <a:p>
          <a:pPr rtl="1"/>
          <a:r>
            <a:rPr lang="ar-SA" b="1" dirty="0" smtClean="0"/>
            <a:t>توليد الكهرباء</a:t>
          </a:r>
          <a:endParaRPr lang="ar-SA" b="1" dirty="0"/>
        </a:p>
      </dgm:t>
    </dgm:pt>
    <dgm:pt modelId="{7AAF56BA-44DE-4323-8B96-58B1C56D9FC6}" type="parTrans" cxnId="{AFD992EA-06E1-4C58-95CB-BA24DF7BAD14}">
      <dgm:prSet/>
      <dgm:spPr/>
      <dgm:t>
        <a:bodyPr/>
        <a:lstStyle/>
        <a:p>
          <a:pPr rtl="1"/>
          <a:endParaRPr lang="ar-SA" b="1" dirty="0"/>
        </a:p>
      </dgm:t>
    </dgm:pt>
    <dgm:pt modelId="{59364D22-3BC9-44CA-AF07-F320CB3F8CDF}" type="sibTrans" cxnId="{AFD992EA-06E1-4C58-95CB-BA24DF7BAD14}">
      <dgm:prSet/>
      <dgm:spPr/>
      <dgm:t>
        <a:bodyPr/>
        <a:lstStyle/>
        <a:p>
          <a:pPr rtl="1"/>
          <a:endParaRPr lang="ar-SA" b="1"/>
        </a:p>
      </dgm:t>
    </dgm:pt>
    <dgm:pt modelId="{E3FFF232-C98A-4F84-8E09-CEE518FE1BB5}" type="pres">
      <dgm:prSet presAssocID="{2B65B68D-FD4E-4BB4-9229-3674E13D7CEB}" presName="cycle" presStyleCnt="0">
        <dgm:presLayoutVars>
          <dgm:chMax val="1"/>
          <dgm:dir/>
          <dgm:animLvl val="ctr"/>
          <dgm:resizeHandles val="exact"/>
        </dgm:presLayoutVars>
      </dgm:prSet>
      <dgm:spPr/>
      <dgm:t>
        <a:bodyPr/>
        <a:lstStyle/>
        <a:p>
          <a:pPr rtl="1"/>
          <a:endParaRPr lang="ar-SA"/>
        </a:p>
      </dgm:t>
    </dgm:pt>
    <dgm:pt modelId="{EBEF38B3-7751-4379-9E6E-5DDF42786AF1}" type="pres">
      <dgm:prSet presAssocID="{C34A5681-E77D-43B6-9B55-804B5CA0FFDA}" presName="centerShape" presStyleLbl="node0" presStyleIdx="0" presStyleCnt="1"/>
      <dgm:spPr/>
      <dgm:t>
        <a:bodyPr/>
        <a:lstStyle/>
        <a:p>
          <a:pPr rtl="1"/>
          <a:endParaRPr lang="ar-SA"/>
        </a:p>
      </dgm:t>
    </dgm:pt>
    <dgm:pt modelId="{BB108A75-CFAE-4D0C-AEAB-2A0531393C3D}" type="pres">
      <dgm:prSet presAssocID="{14EAE048-E131-4088-BC1B-92CC57351EBE}" presName="Name9" presStyleLbl="parChTrans1D2" presStyleIdx="0" presStyleCnt="6"/>
      <dgm:spPr/>
      <dgm:t>
        <a:bodyPr/>
        <a:lstStyle/>
        <a:p>
          <a:pPr rtl="1"/>
          <a:endParaRPr lang="ar-SA"/>
        </a:p>
      </dgm:t>
    </dgm:pt>
    <dgm:pt modelId="{8F40E25F-0941-4645-B7E5-CCF80A2A3C5C}" type="pres">
      <dgm:prSet presAssocID="{14EAE048-E131-4088-BC1B-92CC57351EBE}" presName="connTx" presStyleLbl="parChTrans1D2" presStyleIdx="0" presStyleCnt="6"/>
      <dgm:spPr/>
      <dgm:t>
        <a:bodyPr/>
        <a:lstStyle/>
        <a:p>
          <a:pPr rtl="1"/>
          <a:endParaRPr lang="ar-SA"/>
        </a:p>
      </dgm:t>
    </dgm:pt>
    <dgm:pt modelId="{636FBEDC-5E04-442B-842D-BAA51480F6D1}" type="pres">
      <dgm:prSet presAssocID="{421328FD-910C-42CE-9B69-76A890F099B8}" presName="node" presStyleLbl="node1" presStyleIdx="0" presStyleCnt="6">
        <dgm:presLayoutVars>
          <dgm:bulletEnabled val="1"/>
        </dgm:presLayoutVars>
      </dgm:prSet>
      <dgm:spPr/>
      <dgm:t>
        <a:bodyPr/>
        <a:lstStyle/>
        <a:p>
          <a:pPr rtl="1"/>
          <a:endParaRPr lang="ar-SA"/>
        </a:p>
      </dgm:t>
    </dgm:pt>
    <dgm:pt modelId="{BE8CE56D-8B52-4B9E-AD91-EFA4F93B83EA}" type="pres">
      <dgm:prSet presAssocID="{590BF755-842E-4CAC-BB7B-7F48748A9154}" presName="Name9" presStyleLbl="parChTrans1D2" presStyleIdx="1" presStyleCnt="6"/>
      <dgm:spPr/>
      <dgm:t>
        <a:bodyPr/>
        <a:lstStyle/>
        <a:p>
          <a:pPr rtl="1"/>
          <a:endParaRPr lang="ar-SA"/>
        </a:p>
      </dgm:t>
    </dgm:pt>
    <dgm:pt modelId="{B48A597B-087D-4798-B6F2-3A243288FEF4}" type="pres">
      <dgm:prSet presAssocID="{590BF755-842E-4CAC-BB7B-7F48748A9154}" presName="connTx" presStyleLbl="parChTrans1D2" presStyleIdx="1" presStyleCnt="6"/>
      <dgm:spPr/>
      <dgm:t>
        <a:bodyPr/>
        <a:lstStyle/>
        <a:p>
          <a:pPr rtl="1"/>
          <a:endParaRPr lang="ar-SA"/>
        </a:p>
      </dgm:t>
    </dgm:pt>
    <dgm:pt modelId="{0393DBFB-A28C-4E49-9D45-879ACBDBEC39}" type="pres">
      <dgm:prSet presAssocID="{162ABDA8-30CB-4E1A-AC2B-8FE3DB9EA877}" presName="node" presStyleLbl="node1" presStyleIdx="1" presStyleCnt="6">
        <dgm:presLayoutVars>
          <dgm:bulletEnabled val="1"/>
        </dgm:presLayoutVars>
      </dgm:prSet>
      <dgm:spPr/>
      <dgm:t>
        <a:bodyPr/>
        <a:lstStyle/>
        <a:p>
          <a:pPr rtl="1"/>
          <a:endParaRPr lang="ar-SA"/>
        </a:p>
      </dgm:t>
    </dgm:pt>
    <dgm:pt modelId="{F5270818-C75E-4C1F-9F95-0EF5A57637EF}" type="pres">
      <dgm:prSet presAssocID="{B6D46DB4-2938-4F2C-9680-6335CC129B92}" presName="Name9" presStyleLbl="parChTrans1D2" presStyleIdx="2" presStyleCnt="6"/>
      <dgm:spPr/>
      <dgm:t>
        <a:bodyPr/>
        <a:lstStyle/>
        <a:p>
          <a:pPr rtl="1"/>
          <a:endParaRPr lang="ar-SA"/>
        </a:p>
      </dgm:t>
    </dgm:pt>
    <dgm:pt modelId="{F33F515B-5B5C-4B92-9AF5-EB3775983B48}" type="pres">
      <dgm:prSet presAssocID="{B6D46DB4-2938-4F2C-9680-6335CC129B92}" presName="connTx" presStyleLbl="parChTrans1D2" presStyleIdx="2" presStyleCnt="6"/>
      <dgm:spPr/>
      <dgm:t>
        <a:bodyPr/>
        <a:lstStyle/>
        <a:p>
          <a:pPr rtl="1"/>
          <a:endParaRPr lang="ar-SA"/>
        </a:p>
      </dgm:t>
    </dgm:pt>
    <dgm:pt modelId="{0A685EA1-58D3-45E4-BFCC-0CA662E2C308}" type="pres">
      <dgm:prSet presAssocID="{3EB4CAD0-DA81-4B1A-87CB-AE0E508595E5}" presName="node" presStyleLbl="node1" presStyleIdx="2" presStyleCnt="6">
        <dgm:presLayoutVars>
          <dgm:bulletEnabled val="1"/>
        </dgm:presLayoutVars>
      </dgm:prSet>
      <dgm:spPr/>
      <dgm:t>
        <a:bodyPr/>
        <a:lstStyle/>
        <a:p>
          <a:pPr rtl="1"/>
          <a:endParaRPr lang="ar-SA"/>
        </a:p>
      </dgm:t>
    </dgm:pt>
    <dgm:pt modelId="{A6E97AE5-D5B3-4219-B6C0-3B47702649EB}" type="pres">
      <dgm:prSet presAssocID="{94D42DB2-5B9C-4250-9F85-953F8466AC1E}" presName="Name9" presStyleLbl="parChTrans1D2" presStyleIdx="3" presStyleCnt="6"/>
      <dgm:spPr/>
      <dgm:t>
        <a:bodyPr/>
        <a:lstStyle/>
        <a:p>
          <a:pPr rtl="1"/>
          <a:endParaRPr lang="ar-SA"/>
        </a:p>
      </dgm:t>
    </dgm:pt>
    <dgm:pt modelId="{02336977-B824-4851-9AFA-64B84346945E}" type="pres">
      <dgm:prSet presAssocID="{94D42DB2-5B9C-4250-9F85-953F8466AC1E}" presName="connTx" presStyleLbl="parChTrans1D2" presStyleIdx="3" presStyleCnt="6"/>
      <dgm:spPr/>
      <dgm:t>
        <a:bodyPr/>
        <a:lstStyle/>
        <a:p>
          <a:pPr rtl="1"/>
          <a:endParaRPr lang="ar-SA"/>
        </a:p>
      </dgm:t>
    </dgm:pt>
    <dgm:pt modelId="{0944C810-D91D-4890-AEF2-6A4BD70B2878}" type="pres">
      <dgm:prSet presAssocID="{CA093805-948A-4F7C-88E1-F7F5A42EED3C}" presName="node" presStyleLbl="node1" presStyleIdx="3" presStyleCnt="6">
        <dgm:presLayoutVars>
          <dgm:bulletEnabled val="1"/>
        </dgm:presLayoutVars>
      </dgm:prSet>
      <dgm:spPr/>
      <dgm:t>
        <a:bodyPr/>
        <a:lstStyle/>
        <a:p>
          <a:pPr rtl="1"/>
          <a:endParaRPr lang="ar-SA"/>
        </a:p>
      </dgm:t>
    </dgm:pt>
    <dgm:pt modelId="{248665E1-E98A-42AB-890F-9BECC941F0C2}" type="pres">
      <dgm:prSet presAssocID="{6D1FE4E3-AB80-477D-8164-2DCDCA27C2A9}" presName="Name9" presStyleLbl="parChTrans1D2" presStyleIdx="4" presStyleCnt="6"/>
      <dgm:spPr/>
      <dgm:t>
        <a:bodyPr/>
        <a:lstStyle/>
        <a:p>
          <a:pPr rtl="1"/>
          <a:endParaRPr lang="ar-SA"/>
        </a:p>
      </dgm:t>
    </dgm:pt>
    <dgm:pt modelId="{90B7411D-BF8A-4200-97B1-A33D1A047144}" type="pres">
      <dgm:prSet presAssocID="{6D1FE4E3-AB80-477D-8164-2DCDCA27C2A9}" presName="connTx" presStyleLbl="parChTrans1D2" presStyleIdx="4" presStyleCnt="6"/>
      <dgm:spPr/>
      <dgm:t>
        <a:bodyPr/>
        <a:lstStyle/>
        <a:p>
          <a:pPr rtl="1"/>
          <a:endParaRPr lang="ar-SA"/>
        </a:p>
      </dgm:t>
    </dgm:pt>
    <dgm:pt modelId="{EE6F7A0C-05F2-4B5E-960D-3E4E9EF1FB5C}" type="pres">
      <dgm:prSet presAssocID="{A23D7B11-A242-4B96-AF8B-269FAC995088}" presName="node" presStyleLbl="node1" presStyleIdx="4" presStyleCnt="6">
        <dgm:presLayoutVars>
          <dgm:bulletEnabled val="1"/>
        </dgm:presLayoutVars>
      </dgm:prSet>
      <dgm:spPr/>
      <dgm:t>
        <a:bodyPr/>
        <a:lstStyle/>
        <a:p>
          <a:pPr rtl="1"/>
          <a:endParaRPr lang="ar-SA"/>
        </a:p>
      </dgm:t>
    </dgm:pt>
    <dgm:pt modelId="{428EBE14-F76C-4DA8-9D45-9F6BE0E76680}" type="pres">
      <dgm:prSet presAssocID="{7AAF56BA-44DE-4323-8B96-58B1C56D9FC6}" presName="Name9" presStyleLbl="parChTrans1D2" presStyleIdx="5" presStyleCnt="6"/>
      <dgm:spPr/>
      <dgm:t>
        <a:bodyPr/>
        <a:lstStyle/>
        <a:p>
          <a:pPr rtl="1"/>
          <a:endParaRPr lang="ar-SA"/>
        </a:p>
      </dgm:t>
    </dgm:pt>
    <dgm:pt modelId="{9EC351DC-1CF9-4F7C-A47D-B940163C0378}" type="pres">
      <dgm:prSet presAssocID="{7AAF56BA-44DE-4323-8B96-58B1C56D9FC6}" presName="connTx" presStyleLbl="parChTrans1D2" presStyleIdx="5" presStyleCnt="6"/>
      <dgm:spPr/>
      <dgm:t>
        <a:bodyPr/>
        <a:lstStyle/>
        <a:p>
          <a:pPr rtl="1"/>
          <a:endParaRPr lang="ar-SA"/>
        </a:p>
      </dgm:t>
    </dgm:pt>
    <dgm:pt modelId="{73825076-AD66-4A03-9167-16906A52B31C}" type="pres">
      <dgm:prSet presAssocID="{EB62947D-2335-4DDC-B964-83AE2F13A11B}" presName="node" presStyleLbl="node1" presStyleIdx="5" presStyleCnt="6">
        <dgm:presLayoutVars>
          <dgm:bulletEnabled val="1"/>
        </dgm:presLayoutVars>
      </dgm:prSet>
      <dgm:spPr/>
      <dgm:t>
        <a:bodyPr/>
        <a:lstStyle/>
        <a:p>
          <a:pPr rtl="1"/>
          <a:endParaRPr lang="ar-SA"/>
        </a:p>
      </dgm:t>
    </dgm:pt>
  </dgm:ptLst>
  <dgm:cxnLst>
    <dgm:cxn modelId="{0A1EAB00-A64A-45DD-B184-52410386325C}" type="presOf" srcId="{590BF755-842E-4CAC-BB7B-7F48748A9154}" destId="{BE8CE56D-8B52-4B9E-AD91-EFA4F93B83EA}" srcOrd="0" destOrd="0" presId="urn:microsoft.com/office/officeart/2005/8/layout/radial1"/>
    <dgm:cxn modelId="{3D04E6C4-E05B-4DD2-9F3E-607F7CD7CBA0}" type="presOf" srcId="{14EAE048-E131-4088-BC1B-92CC57351EBE}" destId="{BB108A75-CFAE-4D0C-AEAB-2A0531393C3D}" srcOrd="0" destOrd="0" presId="urn:microsoft.com/office/officeart/2005/8/layout/radial1"/>
    <dgm:cxn modelId="{5564A94D-BF86-4D85-88DB-1916081E5F3F}" srcId="{C34A5681-E77D-43B6-9B55-804B5CA0FFDA}" destId="{A23D7B11-A242-4B96-AF8B-269FAC995088}" srcOrd="4" destOrd="0" parTransId="{6D1FE4E3-AB80-477D-8164-2DCDCA27C2A9}" sibTransId="{79F13373-AF93-43A8-B2C2-274B1BD33AAE}"/>
    <dgm:cxn modelId="{0473221C-2DA0-43EF-8255-C73C7BEC67BF}" srcId="{C34A5681-E77D-43B6-9B55-804B5CA0FFDA}" destId="{162ABDA8-30CB-4E1A-AC2B-8FE3DB9EA877}" srcOrd="1" destOrd="0" parTransId="{590BF755-842E-4CAC-BB7B-7F48748A9154}" sibTransId="{8D69D6A2-5129-435A-BBE6-327EBBDBE0B0}"/>
    <dgm:cxn modelId="{543B3C77-20E0-44A2-BC45-0FC8AF9ADE30}" type="presOf" srcId="{94D42DB2-5B9C-4250-9F85-953F8466AC1E}" destId="{02336977-B824-4851-9AFA-64B84346945E}" srcOrd="1" destOrd="0" presId="urn:microsoft.com/office/officeart/2005/8/layout/radial1"/>
    <dgm:cxn modelId="{01EC305A-7FAF-4587-9CC3-3B67E00DBD39}" type="presOf" srcId="{162ABDA8-30CB-4E1A-AC2B-8FE3DB9EA877}" destId="{0393DBFB-A28C-4E49-9D45-879ACBDBEC39}" srcOrd="0" destOrd="0" presId="urn:microsoft.com/office/officeart/2005/8/layout/radial1"/>
    <dgm:cxn modelId="{622859FC-9FE4-47D0-B3BB-BC64B848B5A9}" type="presOf" srcId="{B6D46DB4-2938-4F2C-9680-6335CC129B92}" destId="{F5270818-C75E-4C1F-9F95-0EF5A57637EF}" srcOrd="0" destOrd="0" presId="urn:microsoft.com/office/officeart/2005/8/layout/radial1"/>
    <dgm:cxn modelId="{5ED89B27-300A-408E-88BF-204A3577E4E7}" type="presOf" srcId="{590BF755-842E-4CAC-BB7B-7F48748A9154}" destId="{B48A597B-087D-4798-B6F2-3A243288FEF4}" srcOrd="1" destOrd="0" presId="urn:microsoft.com/office/officeart/2005/8/layout/radial1"/>
    <dgm:cxn modelId="{59C6EE52-A652-4302-80D7-925350F8C138}" type="presOf" srcId="{7AAF56BA-44DE-4323-8B96-58B1C56D9FC6}" destId="{9EC351DC-1CF9-4F7C-A47D-B940163C0378}" srcOrd="1" destOrd="0" presId="urn:microsoft.com/office/officeart/2005/8/layout/radial1"/>
    <dgm:cxn modelId="{FD8F484E-2F32-492C-8850-A6429860C20E}" type="presOf" srcId="{EB62947D-2335-4DDC-B964-83AE2F13A11B}" destId="{73825076-AD66-4A03-9167-16906A52B31C}" srcOrd="0" destOrd="0" presId="urn:microsoft.com/office/officeart/2005/8/layout/radial1"/>
    <dgm:cxn modelId="{57DA467F-F927-461E-AA46-69AF85815708}" type="presOf" srcId="{421328FD-910C-42CE-9B69-76A890F099B8}" destId="{636FBEDC-5E04-442B-842D-BAA51480F6D1}" srcOrd="0" destOrd="0" presId="urn:microsoft.com/office/officeart/2005/8/layout/radial1"/>
    <dgm:cxn modelId="{34B8CB5B-A395-44B2-854F-AC64227CBE05}" type="presOf" srcId="{6D1FE4E3-AB80-477D-8164-2DCDCA27C2A9}" destId="{90B7411D-BF8A-4200-97B1-A33D1A047144}" srcOrd="1" destOrd="0" presId="urn:microsoft.com/office/officeart/2005/8/layout/radial1"/>
    <dgm:cxn modelId="{515D56EC-8C78-4561-959B-67633B5E4FD9}" type="presOf" srcId="{94D42DB2-5B9C-4250-9F85-953F8466AC1E}" destId="{A6E97AE5-D5B3-4219-B6C0-3B47702649EB}" srcOrd="0" destOrd="0" presId="urn:microsoft.com/office/officeart/2005/8/layout/radial1"/>
    <dgm:cxn modelId="{74549CC2-9C0D-4A05-89D7-5DA854B99E53}" type="presOf" srcId="{3EB4CAD0-DA81-4B1A-87CB-AE0E508595E5}" destId="{0A685EA1-58D3-45E4-BFCC-0CA662E2C308}" srcOrd="0" destOrd="0" presId="urn:microsoft.com/office/officeart/2005/8/layout/radial1"/>
    <dgm:cxn modelId="{DA0C3848-5A32-46D4-B4E9-883A523069B1}" type="presOf" srcId="{B6D46DB4-2938-4F2C-9680-6335CC129B92}" destId="{F33F515B-5B5C-4B92-9AF5-EB3775983B48}" srcOrd="1" destOrd="0" presId="urn:microsoft.com/office/officeart/2005/8/layout/radial1"/>
    <dgm:cxn modelId="{4BBA032A-2053-4A22-8795-9485CF86010B}" srcId="{C34A5681-E77D-43B6-9B55-804B5CA0FFDA}" destId="{CA093805-948A-4F7C-88E1-F7F5A42EED3C}" srcOrd="3" destOrd="0" parTransId="{94D42DB2-5B9C-4250-9F85-953F8466AC1E}" sibTransId="{0A726C31-B74D-4399-BCA5-232EA8718DB1}"/>
    <dgm:cxn modelId="{294AAE2A-5CE6-4A1E-ADBB-B8734AE70D74}" type="presOf" srcId="{A23D7B11-A242-4B96-AF8B-269FAC995088}" destId="{EE6F7A0C-05F2-4B5E-960D-3E4E9EF1FB5C}" srcOrd="0" destOrd="0" presId="urn:microsoft.com/office/officeart/2005/8/layout/radial1"/>
    <dgm:cxn modelId="{AB4A5631-8B0A-4143-9849-C427C376D19E}" type="presOf" srcId="{2B65B68D-FD4E-4BB4-9229-3674E13D7CEB}" destId="{E3FFF232-C98A-4F84-8E09-CEE518FE1BB5}" srcOrd="0" destOrd="0" presId="urn:microsoft.com/office/officeart/2005/8/layout/radial1"/>
    <dgm:cxn modelId="{0BD4D2FB-34D7-47E2-9BB7-C2AC076B5786}" type="presOf" srcId="{C34A5681-E77D-43B6-9B55-804B5CA0FFDA}" destId="{EBEF38B3-7751-4379-9E6E-5DDF42786AF1}" srcOrd="0" destOrd="0" presId="urn:microsoft.com/office/officeart/2005/8/layout/radial1"/>
    <dgm:cxn modelId="{E99EB1F6-0AA7-442D-83A4-DC7596C5EC42}" type="presOf" srcId="{6D1FE4E3-AB80-477D-8164-2DCDCA27C2A9}" destId="{248665E1-E98A-42AB-890F-9BECC941F0C2}" srcOrd="0" destOrd="0" presId="urn:microsoft.com/office/officeart/2005/8/layout/radial1"/>
    <dgm:cxn modelId="{71850304-EE48-4472-9C61-086E99EE49BB}" type="presOf" srcId="{CA093805-948A-4F7C-88E1-F7F5A42EED3C}" destId="{0944C810-D91D-4890-AEF2-6A4BD70B2878}" srcOrd="0" destOrd="0" presId="urn:microsoft.com/office/officeart/2005/8/layout/radial1"/>
    <dgm:cxn modelId="{A026F815-C952-48DD-9716-8E6654B50D66}" srcId="{C34A5681-E77D-43B6-9B55-804B5CA0FFDA}" destId="{3EB4CAD0-DA81-4B1A-87CB-AE0E508595E5}" srcOrd="2" destOrd="0" parTransId="{B6D46DB4-2938-4F2C-9680-6335CC129B92}" sibTransId="{46D0CADC-5543-4C7E-8650-6B281F0FADDD}"/>
    <dgm:cxn modelId="{AFD992EA-06E1-4C58-95CB-BA24DF7BAD14}" srcId="{C34A5681-E77D-43B6-9B55-804B5CA0FFDA}" destId="{EB62947D-2335-4DDC-B964-83AE2F13A11B}" srcOrd="5" destOrd="0" parTransId="{7AAF56BA-44DE-4323-8B96-58B1C56D9FC6}" sibTransId="{59364D22-3BC9-44CA-AF07-F320CB3F8CDF}"/>
    <dgm:cxn modelId="{FAA59B39-F2C1-4ACE-B1B0-6B155FCC5A50}" srcId="{2B65B68D-FD4E-4BB4-9229-3674E13D7CEB}" destId="{C34A5681-E77D-43B6-9B55-804B5CA0FFDA}" srcOrd="0" destOrd="0" parTransId="{3CC4D0C1-7598-4D94-BC4C-1A57E89F7640}" sibTransId="{F7AB7EFD-B1B4-4CC4-A6C8-34D78FA13052}"/>
    <dgm:cxn modelId="{81F0FBEE-C96D-47D6-B5BD-F6C12828BBA4}" type="presOf" srcId="{7AAF56BA-44DE-4323-8B96-58B1C56D9FC6}" destId="{428EBE14-F76C-4DA8-9D45-9F6BE0E76680}" srcOrd="0" destOrd="0" presId="urn:microsoft.com/office/officeart/2005/8/layout/radial1"/>
    <dgm:cxn modelId="{95A27FAB-E9E9-47FE-BCAF-6ACC6BD6E996}" srcId="{C34A5681-E77D-43B6-9B55-804B5CA0FFDA}" destId="{421328FD-910C-42CE-9B69-76A890F099B8}" srcOrd="0" destOrd="0" parTransId="{14EAE048-E131-4088-BC1B-92CC57351EBE}" sibTransId="{6851E65F-BED5-4733-A8F8-B59409A6150C}"/>
    <dgm:cxn modelId="{865D6065-0DE5-47B4-8B62-73BC2CCD1350}" type="presOf" srcId="{14EAE048-E131-4088-BC1B-92CC57351EBE}" destId="{8F40E25F-0941-4645-B7E5-CCF80A2A3C5C}" srcOrd="1" destOrd="0" presId="urn:microsoft.com/office/officeart/2005/8/layout/radial1"/>
    <dgm:cxn modelId="{D8301F7B-0699-4DF7-8714-B9BB39FB1747}" type="presParOf" srcId="{E3FFF232-C98A-4F84-8E09-CEE518FE1BB5}" destId="{EBEF38B3-7751-4379-9E6E-5DDF42786AF1}" srcOrd="0" destOrd="0" presId="urn:microsoft.com/office/officeart/2005/8/layout/radial1"/>
    <dgm:cxn modelId="{78B81CFD-AB74-448F-A31E-C991301DC1F1}" type="presParOf" srcId="{E3FFF232-C98A-4F84-8E09-CEE518FE1BB5}" destId="{BB108A75-CFAE-4D0C-AEAB-2A0531393C3D}" srcOrd="1" destOrd="0" presId="urn:microsoft.com/office/officeart/2005/8/layout/radial1"/>
    <dgm:cxn modelId="{47DDD865-9D54-48BC-A676-6FE6D0E7B186}" type="presParOf" srcId="{BB108A75-CFAE-4D0C-AEAB-2A0531393C3D}" destId="{8F40E25F-0941-4645-B7E5-CCF80A2A3C5C}" srcOrd="0" destOrd="0" presId="urn:microsoft.com/office/officeart/2005/8/layout/radial1"/>
    <dgm:cxn modelId="{45C544C2-A72E-40FA-9334-D14F20C99610}" type="presParOf" srcId="{E3FFF232-C98A-4F84-8E09-CEE518FE1BB5}" destId="{636FBEDC-5E04-442B-842D-BAA51480F6D1}" srcOrd="2" destOrd="0" presId="urn:microsoft.com/office/officeart/2005/8/layout/radial1"/>
    <dgm:cxn modelId="{740203F6-FD44-4A33-B9D6-D3FBCCC6D87D}" type="presParOf" srcId="{E3FFF232-C98A-4F84-8E09-CEE518FE1BB5}" destId="{BE8CE56D-8B52-4B9E-AD91-EFA4F93B83EA}" srcOrd="3" destOrd="0" presId="urn:microsoft.com/office/officeart/2005/8/layout/radial1"/>
    <dgm:cxn modelId="{160F036C-1374-488F-B7D0-AC226A689886}" type="presParOf" srcId="{BE8CE56D-8B52-4B9E-AD91-EFA4F93B83EA}" destId="{B48A597B-087D-4798-B6F2-3A243288FEF4}" srcOrd="0" destOrd="0" presId="urn:microsoft.com/office/officeart/2005/8/layout/radial1"/>
    <dgm:cxn modelId="{8841229E-15B3-4EE8-B8A5-756ACE72BE64}" type="presParOf" srcId="{E3FFF232-C98A-4F84-8E09-CEE518FE1BB5}" destId="{0393DBFB-A28C-4E49-9D45-879ACBDBEC39}" srcOrd="4" destOrd="0" presId="urn:microsoft.com/office/officeart/2005/8/layout/radial1"/>
    <dgm:cxn modelId="{8DDB2488-FD41-409C-8A7A-18CFFFC3FEB2}" type="presParOf" srcId="{E3FFF232-C98A-4F84-8E09-CEE518FE1BB5}" destId="{F5270818-C75E-4C1F-9F95-0EF5A57637EF}" srcOrd="5" destOrd="0" presId="urn:microsoft.com/office/officeart/2005/8/layout/radial1"/>
    <dgm:cxn modelId="{2936D238-4310-452D-B0BD-90701DD6ACCE}" type="presParOf" srcId="{F5270818-C75E-4C1F-9F95-0EF5A57637EF}" destId="{F33F515B-5B5C-4B92-9AF5-EB3775983B48}" srcOrd="0" destOrd="0" presId="urn:microsoft.com/office/officeart/2005/8/layout/radial1"/>
    <dgm:cxn modelId="{51B75CAB-1C9A-4229-BD45-DB6B3C606F38}" type="presParOf" srcId="{E3FFF232-C98A-4F84-8E09-CEE518FE1BB5}" destId="{0A685EA1-58D3-45E4-BFCC-0CA662E2C308}" srcOrd="6" destOrd="0" presId="urn:microsoft.com/office/officeart/2005/8/layout/radial1"/>
    <dgm:cxn modelId="{0084997B-1D0B-469A-9CC8-4823B5085486}" type="presParOf" srcId="{E3FFF232-C98A-4F84-8E09-CEE518FE1BB5}" destId="{A6E97AE5-D5B3-4219-B6C0-3B47702649EB}" srcOrd="7" destOrd="0" presId="urn:microsoft.com/office/officeart/2005/8/layout/radial1"/>
    <dgm:cxn modelId="{FB7F3312-2F89-4B71-86B2-FB56EED7FEB3}" type="presParOf" srcId="{A6E97AE5-D5B3-4219-B6C0-3B47702649EB}" destId="{02336977-B824-4851-9AFA-64B84346945E}" srcOrd="0" destOrd="0" presId="urn:microsoft.com/office/officeart/2005/8/layout/radial1"/>
    <dgm:cxn modelId="{9B6258E4-E6A1-4D93-ADE2-9E65DBD943EE}" type="presParOf" srcId="{E3FFF232-C98A-4F84-8E09-CEE518FE1BB5}" destId="{0944C810-D91D-4890-AEF2-6A4BD70B2878}" srcOrd="8" destOrd="0" presId="urn:microsoft.com/office/officeart/2005/8/layout/radial1"/>
    <dgm:cxn modelId="{0DB14E5E-217B-43C7-A49C-EB4C4B193F87}" type="presParOf" srcId="{E3FFF232-C98A-4F84-8E09-CEE518FE1BB5}" destId="{248665E1-E98A-42AB-890F-9BECC941F0C2}" srcOrd="9" destOrd="0" presId="urn:microsoft.com/office/officeart/2005/8/layout/radial1"/>
    <dgm:cxn modelId="{A6210F14-C312-4C05-9C2E-39D430AA5818}" type="presParOf" srcId="{248665E1-E98A-42AB-890F-9BECC941F0C2}" destId="{90B7411D-BF8A-4200-97B1-A33D1A047144}" srcOrd="0" destOrd="0" presId="urn:microsoft.com/office/officeart/2005/8/layout/radial1"/>
    <dgm:cxn modelId="{50BF9C9D-371B-47E6-9D15-5DF0C7E6ABFA}" type="presParOf" srcId="{E3FFF232-C98A-4F84-8E09-CEE518FE1BB5}" destId="{EE6F7A0C-05F2-4B5E-960D-3E4E9EF1FB5C}" srcOrd="10" destOrd="0" presId="urn:microsoft.com/office/officeart/2005/8/layout/radial1"/>
    <dgm:cxn modelId="{F4D4C6B6-9FA3-4FDD-B1A8-31A23E798F20}" type="presParOf" srcId="{E3FFF232-C98A-4F84-8E09-CEE518FE1BB5}" destId="{428EBE14-F76C-4DA8-9D45-9F6BE0E76680}" srcOrd="11" destOrd="0" presId="urn:microsoft.com/office/officeart/2005/8/layout/radial1"/>
    <dgm:cxn modelId="{7D21F042-DED7-46B0-B07D-BD9BD63CA45B}" type="presParOf" srcId="{428EBE14-F76C-4DA8-9D45-9F6BE0E76680}" destId="{9EC351DC-1CF9-4F7C-A47D-B940163C0378}" srcOrd="0" destOrd="0" presId="urn:microsoft.com/office/officeart/2005/8/layout/radial1"/>
    <dgm:cxn modelId="{7FE9B415-C1F3-4CE6-A29F-4E743FA630F7}" type="presParOf" srcId="{E3FFF232-C98A-4F84-8E09-CEE518FE1BB5}" destId="{73825076-AD66-4A03-9167-16906A52B31C}" srcOrd="12"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71E2E4-0BAF-42DC-8A1C-8BC5EE2208FC}" type="doc">
      <dgm:prSet loTypeId="urn:microsoft.com/office/officeart/2005/8/layout/hList1" loCatId="list" qsTypeId="urn:microsoft.com/office/officeart/2005/8/quickstyle/simple5" qsCatId="simple" csTypeId="urn:microsoft.com/office/officeart/2005/8/colors/colorful1#2" csCatId="colorful" phldr="1"/>
      <dgm:spPr/>
      <dgm:t>
        <a:bodyPr/>
        <a:lstStyle/>
        <a:p>
          <a:pPr rtl="1"/>
          <a:endParaRPr lang="ar-SA"/>
        </a:p>
      </dgm:t>
    </dgm:pt>
    <dgm:pt modelId="{94B70E47-16C8-4129-B65D-1EA23DCF9FCD}">
      <dgm:prSet phldrT="[טקסט]"/>
      <dgm:spPr/>
      <dgm:t>
        <a:bodyPr/>
        <a:lstStyle/>
        <a:p>
          <a:pPr rtl="1"/>
          <a:r>
            <a:rPr lang="ar-SA" dirty="0" smtClean="0"/>
            <a:t>مواد مقاومة للنار</a:t>
          </a:r>
          <a:endParaRPr lang="ar-SA" dirty="0"/>
        </a:p>
      </dgm:t>
    </dgm:pt>
    <dgm:pt modelId="{2C07F826-81CC-43D4-9B44-9C09BAF289D0}" type="parTrans" cxnId="{10A8BCF2-70D2-4306-86D3-25C2C84DD1EE}">
      <dgm:prSet/>
      <dgm:spPr/>
      <dgm:t>
        <a:bodyPr/>
        <a:lstStyle/>
        <a:p>
          <a:pPr rtl="1"/>
          <a:endParaRPr lang="ar-SA"/>
        </a:p>
      </dgm:t>
    </dgm:pt>
    <dgm:pt modelId="{B294B889-63BB-4FD0-8CFD-E29591441CCD}" type="sibTrans" cxnId="{10A8BCF2-70D2-4306-86D3-25C2C84DD1EE}">
      <dgm:prSet/>
      <dgm:spPr/>
      <dgm:t>
        <a:bodyPr/>
        <a:lstStyle/>
        <a:p>
          <a:pPr rtl="1"/>
          <a:endParaRPr lang="ar-SA"/>
        </a:p>
      </dgm:t>
    </dgm:pt>
    <dgm:pt modelId="{3C4704D1-EDF5-43F0-860D-1DAFCC7084A3}">
      <dgm:prSet phldrT="[טקסט]"/>
      <dgm:spPr/>
      <dgm:t>
        <a:bodyPr/>
        <a:lstStyle/>
        <a:p>
          <a:pPr rtl="1"/>
          <a:r>
            <a:rPr lang="ar-SA" dirty="0" smtClean="0"/>
            <a:t>الرمل.</a:t>
          </a:r>
          <a:endParaRPr lang="ar-SA" dirty="0"/>
        </a:p>
      </dgm:t>
    </dgm:pt>
    <dgm:pt modelId="{465BBD65-8381-448E-AC36-FAD16962DD3B}" type="parTrans" cxnId="{FF49F0C6-0867-4FE3-91B3-E4FB01296285}">
      <dgm:prSet/>
      <dgm:spPr/>
      <dgm:t>
        <a:bodyPr/>
        <a:lstStyle/>
        <a:p>
          <a:pPr rtl="1"/>
          <a:endParaRPr lang="ar-SA"/>
        </a:p>
      </dgm:t>
    </dgm:pt>
    <dgm:pt modelId="{9CC2B1AB-07A5-4C9E-91B7-A7AA1BACA11D}" type="sibTrans" cxnId="{FF49F0C6-0867-4FE3-91B3-E4FB01296285}">
      <dgm:prSet/>
      <dgm:spPr/>
      <dgm:t>
        <a:bodyPr/>
        <a:lstStyle/>
        <a:p>
          <a:pPr rtl="1"/>
          <a:endParaRPr lang="ar-SA"/>
        </a:p>
      </dgm:t>
    </dgm:pt>
    <dgm:pt modelId="{46D9BB3B-2223-4701-B33F-E36D24A81490}">
      <dgm:prSet phldrT="[טקסט]"/>
      <dgm:spPr/>
      <dgm:t>
        <a:bodyPr/>
        <a:lstStyle/>
        <a:p>
          <a:pPr rtl="1"/>
          <a:r>
            <a:rPr lang="ar-SA" dirty="0" smtClean="0"/>
            <a:t>الجبس.</a:t>
          </a:r>
          <a:endParaRPr lang="ar-SA" dirty="0"/>
        </a:p>
      </dgm:t>
    </dgm:pt>
    <dgm:pt modelId="{72C5E458-105D-481D-8D5D-04F9A102C951}" type="parTrans" cxnId="{66903BDC-9E74-499D-B3B1-E0A385DBAC19}">
      <dgm:prSet/>
      <dgm:spPr/>
      <dgm:t>
        <a:bodyPr/>
        <a:lstStyle/>
        <a:p>
          <a:pPr rtl="1"/>
          <a:endParaRPr lang="ar-SA"/>
        </a:p>
      </dgm:t>
    </dgm:pt>
    <dgm:pt modelId="{0A52C324-CF59-4749-A25E-E1B8AF7E5538}" type="sibTrans" cxnId="{66903BDC-9E74-499D-B3B1-E0A385DBAC19}">
      <dgm:prSet/>
      <dgm:spPr/>
      <dgm:t>
        <a:bodyPr/>
        <a:lstStyle/>
        <a:p>
          <a:pPr rtl="1"/>
          <a:endParaRPr lang="ar-SA"/>
        </a:p>
      </dgm:t>
    </dgm:pt>
    <dgm:pt modelId="{2EEF3F3A-B043-4D58-93A9-3B9FB9BED4FB}">
      <dgm:prSet phldrT="[טקסט]"/>
      <dgm:spPr/>
      <dgm:t>
        <a:bodyPr/>
        <a:lstStyle/>
        <a:p>
          <a:pPr rtl="1"/>
          <a:r>
            <a:rPr lang="ar-SA" dirty="0" smtClean="0"/>
            <a:t>مواد سريعة الاشتعال</a:t>
          </a:r>
          <a:endParaRPr lang="ar-SA" dirty="0"/>
        </a:p>
      </dgm:t>
    </dgm:pt>
    <dgm:pt modelId="{ACC016A7-5BDA-44F2-9CA7-A7A95ADE2C7F}" type="parTrans" cxnId="{6810B294-5116-4489-8009-93FC66EB04D3}">
      <dgm:prSet/>
      <dgm:spPr/>
      <dgm:t>
        <a:bodyPr/>
        <a:lstStyle/>
        <a:p>
          <a:pPr rtl="1"/>
          <a:endParaRPr lang="ar-SA"/>
        </a:p>
      </dgm:t>
    </dgm:pt>
    <dgm:pt modelId="{5DDCE356-273F-4FEB-8D1B-4915B7AA6E7D}" type="sibTrans" cxnId="{6810B294-5116-4489-8009-93FC66EB04D3}">
      <dgm:prSet/>
      <dgm:spPr/>
      <dgm:t>
        <a:bodyPr/>
        <a:lstStyle/>
        <a:p>
          <a:pPr rtl="1"/>
          <a:endParaRPr lang="ar-SA"/>
        </a:p>
      </dgm:t>
    </dgm:pt>
    <dgm:pt modelId="{32A99DA2-20A4-408C-8ACC-4C6246D176B6}">
      <dgm:prSet phldrT="[טקסט]"/>
      <dgm:spPr/>
      <dgm:t>
        <a:bodyPr/>
        <a:lstStyle/>
        <a:p>
          <a:pPr rtl="1"/>
          <a:r>
            <a:rPr lang="ar-SA" dirty="0" smtClean="0"/>
            <a:t>غاز الطبخ.</a:t>
          </a:r>
          <a:endParaRPr lang="ar-SA" dirty="0"/>
        </a:p>
      </dgm:t>
    </dgm:pt>
    <dgm:pt modelId="{BFD34700-312C-45B6-A3AF-A653C46B3DB4}" type="parTrans" cxnId="{BFA1057B-B088-4645-95B4-911F94E8A32B}">
      <dgm:prSet/>
      <dgm:spPr/>
      <dgm:t>
        <a:bodyPr/>
        <a:lstStyle/>
        <a:p>
          <a:pPr rtl="1"/>
          <a:endParaRPr lang="ar-SA"/>
        </a:p>
      </dgm:t>
    </dgm:pt>
    <dgm:pt modelId="{D3ABDFCF-CD4A-4096-B420-C254AD5D5522}" type="sibTrans" cxnId="{BFA1057B-B088-4645-95B4-911F94E8A32B}">
      <dgm:prSet/>
      <dgm:spPr/>
      <dgm:t>
        <a:bodyPr/>
        <a:lstStyle/>
        <a:p>
          <a:pPr rtl="1"/>
          <a:endParaRPr lang="ar-SA"/>
        </a:p>
      </dgm:t>
    </dgm:pt>
    <dgm:pt modelId="{2D5A6E97-96E9-48D3-8D07-93D430EA896A}">
      <dgm:prSet phldrT="[טקסט]"/>
      <dgm:spPr/>
      <dgm:t>
        <a:bodyPr/>
        <a:lstStyle/>
        <a:p>
          <a:pPr rtl="1"/>
          <a:r>
            <a:rPr lang="ar-SA" dirty="0" smtClean="0"/>
            <a:t>البنزين.</a:t>
          </a:r>
          <a:endParaRPr lang="ar-SA" dirty="0"/>
        </a:p>
      </dgm:t>
    </dgm:pt>
    <dgm:pt modelId="{55ED8F9F-C9A9-47BC-AC87-49C6E54CFB90}" type="parTrans" cxnId="{98E0FF84-21DD-4CF1-A4B7-3083874DABE7}">
      <dgm:prSet/>
      <dgm:spPr/>
      <dgm:t>
        <a:bodyPr/>
        <a:lstStyle/>
        <a:p>
          <a:pPr rtl="1"/>
          <a:endParaRPr lang="ar-SA"/>
        </a:p>
      </dgm:t>
    </dgm:pt>
    <dgm:pt modelId="{E6FA6EF2-F48A-477C-86C1-DE791B80BC62}" type="sibTrans" cxnId="{98E0FF84-21DD-4CF1-A4B7-3083874DABE7}">
      <dgm:prSet/>
      <dgm:spPr/>
      <dgm:t>
        <a:bodyPr/>
        <a:lstStyle/>
        <a:p>
          <a:pPr rtl="1"/>
          <a:endParaRPr lang="ar-SA"/>
        </a:p>
      </dgm:t>
    </dgm:pt>
    <dgm:pt modelId="{F9558BAB-AFB9-4B48-9E99-DD0AC3BF47C3}">
      <dgm:prSet phldrT="[טקסט]"/>
      <dgm:spPr/>
      <dgm:t>
        <a:bodyPr/>
        <a:lstStyle/>
        <a:p>
          <a:pPr rtl="1"/>
          <a:r>
            <a:rPr lang="ar-SA" dirty="0" smtClean="0"/>
            <a:t>مواد قابلة للاحتراق</a:t>
          </a:r>
          <a:endParaRPr lang="ar-SA" dirty="0"/>
        </a:p>
      </dgm:t>
    </dgm:pt>
    <dgm:pt modelId="{42EF226F-253A-449D-9AA5-6A2548A564C7}" type="parTrans" cxnId="{99CAD47A-A862-495C-A19F-FA2ACEBFFDD9}">
      <dgm:prSet/>
      <dgm:spPr/>
      <dgm:t>
        <a:bodyPr/>
        <a:lstStyle/>
        <a:p>
          <a:pPr rtl="1"/>
          <a:endParaRPr lang="ar-SA"/>
        </a:p>
      </dgm:t>
    </dgm:pt>
    <dgm:pt modelId="{B359F219-65F0-4821-A3C5-DDB94CA880ED}" type="sibTrans" cxnId="{99CAD47A-A862-495C-A19F-FA2ACEBFFDD9}">
      <dgm:prSet/>
      <dgm:spPr/>
      <dgm:t>
        <a:bodyPr/>
        <a:lstStyle/>
        <a:p>
          <a:pPr rtl="1"/>
          <a:endParaRPr lang="ar-SA"/>
        </a:p>
      </dgm:t>
    </dgm:pt>
    <dgm:pt modelId="{4492A838-2ABF-4BBF-BB31-5988E54918C4}">
      <dgm:prSet phldrT="[טקסט]"/>
      <dgm:spPr/>
      <dgm:t>
        <a:bodyPr/>
        <a:lstStyle/>
        <a:p>
          <a:pPr rtl="1"/>
          <a:r>
            <a:rPr lang="ar-SA" dirty="0" smtClean="0"/>
            <a:t>الخشب.</a:t>
          </a:r>
          <a:endParaRPr lang="ar-SA" dirty="0"/>
        </a:p>
      </dgm:t>
    </dgm:pt>
    <dgm:pt modelId="{D06CEA3A-3428-4AC5-A8B8-5BD898CCD816}" type="parTrans" cxnId="{7AA54E5F-410B-4B75-B52C-FC895BFF9231}">
      <dgm:prSet/>
      <dgm:spPr/>
      <dgm:t>
        <a:bodyPr/>
        <a:lstStyle/>
        <a:p>
          <a:pPr rtl="1"/>
          <a:endParaRPr lang="ar-SA"/>
        </a:p>
      </dgm:t>
    </dgm:pt>
    <dgm:pt modelId="{73D7DE5A-8D6C-427D-A8F8-11A6E78E25BA}" type="sibTrans" cxnId="{7AA54E5F-410B-4B75-B52C-FC895BFF9231}">
      <dgm:prSet/>
      <dgm:spPr/>
      <dgm:t>
        <a:bodyPr/>
        <a:lstStyle/>
        <a:p>
          <a:pPr rtl="1"/>
          <a:endParaRPr lang="ar-SA"/>
        </a:p>
      </dgm:t>
    </dgm:pt>
    <dgm:pt modelId="{D449405F-F7CC-46CA-9630-45DA653774C6}">
      <dgm:prSet phldrT="[טקסט]"/>
      <dgm:spPr/>
      <dgm:t>
        <a:bodyPr/>
        <a:lstStyle/>
        <a:p>
          <a:pPr rtl="1"/>
          <a:r>
            <a:rPr lang="ar-SA" dirty="0" smtClean="0"/>
            <a:t>الكحول.</a:t>
          </a:r>
          <a:endParaRPr lang="ar-SA" dirty="0"/>
        </a:p>
      </dgm:t>
    </dgm:pt>
    <dgm:pt modelId="{C7D645F0-F4D0-49FA-A7EE-2628DF99CA5A}" type="parTrans" cxnId="{142EB37D-0757-481D-BB51-235593288A17}">
      <dgm:prSet/>
      <dgm:spPr/>
      <dgm:t>
        <a:bodyPr/>
        <a:lstStyle/>
        <a:p>
          <a:pPr rtl="1"/>
          <a:endParaRPr lang="ar-SA"/>
        </a:p>
      </dgm:t>
    </dgm:pt>
    <dgm:pt modelId="{7A3504C2-40F6-4583-AD2F-9E7A396A6D17}" type="sibTrans" cxnId="{142EB37D-0757-481D-BB51-235593288A17}">
      <dgm:prSet/>
      <dgm:spPr/>
      <dgm:t>
        <a:bodyPr/>
        <a:lstStyle/>
        <a:p>
          <a:pPr rtl="1"/>
          <a:endParaRPr lang="ar-SA"/>
        </a:p>
      </dgm:t>
    </dgm:pt>
    <dgm:pt modelId="{E04E4AA1-BD9A-4D85-BEE9-0B79BA073A52}">
      <dgm:prSet phldrT="[טקסט]"/>
      <dgm:spPr/>
      <dgm:t>
        <a:bodyPr/>
        <a:lstStyle/>
        <a:p>
          <a:pPr rtl="1"/>
          <a:r>
            <a:rPr lang="ar-SA" dirty="0" smtClean="0"/>
            <a:t>البنزين.</a:t>
          </a:r>
          <a:endParaRPr lang="ar-SA" dirty="0"/>
        </a:p>
      </dgm:t>
    </dgm:pt>
    <dgm:pt modelId="{4F03CED9-3EAE-43E0-B9F3-E74B84B74D13}" type="parTrans" cxnId="{72E55CDC-458A-4E91-8F93-B7376F95E832}">
      <dgm:prSet/>
      <dgm:spPr/>
      <dgm:t>
        <a:bodyPr/>
        <a:lstStyle/>
        <a:p>
          <a:pPr rtl="1"/>
          <a:endParaRPr lang="ar-SA"/>
        </a:p>
      </dgm:t>
    </dgm:pt>
    <dgm:pt modelId="{B56D34AF-7DA3-418B-A2D9-4CDEE6FDC81F}" type="sibTrans" cxnId="{72E55CDC-458A-4E91-8F93-B7376F95E832}">
      <dgm:prSet/>
      <dgm:spPr/>
      <dgm:t>
        <a:bodyPr/>
        <a:lstStyle/>
        <a:p>
          <a:pPr rtl="1"/>
          <a:endParaRPr lang="ar-SA"/>
        </a:p>
      </dgm:t>
    </dgm:pt>
    <dgm:pt modelId="{B6E4E137-BE5F-4440-B1E3-2892AADE131A}">
      <dgm:prSet phldrT="[טקסט]"/>
      <dgm:spPr/>
      <dgm:t>
        <a:bodyPr/>
        <a:lstStyle/>
        <a:p>
          <a:pPr rtl="1"/>
          <a:r>
            <a:rPr lang="ar-SA" dirty="0" smtClean="0"/>
            <a:t>الكاز.</a:t>
          </a:r>
          <a:endParaRPr lang="ar-SA" dirty="0"/>
        </a:p>
      </dgm:t>
    </dgm:pt>
    <dgm:pt modelId="{F66214CC-4955-4CC6-BAFB-F65FFFEE838E}" type="parTrans" cxnId="{260DB7E9-DC35-4928-9A56-527643413FA1}">
      <dgm:prSet/>
      <dgm:spPr/>
      <dgm:t>
        <a:bodyPr/>
        <a:lstStyle/>
        <a:p>
          <a:pPr rtl="1"/>
          <a:endParaRPr lang="ar-SA"/>
        </a:p>
      </dgm:t>
    </dgm:pt>
    <dgm:pt modelId="{F4F04C74-833A-4FB0-AFEB-5491115E12CF}" type="sibTrans" cxnId="{260DB7E9-DC35-4928-9A56-527643413FA1}">
      <dgm:prSet/>
      <dgm:spPr/>
      <dgm:t>
        <a:bodyPr/>
        <a:lstStyle/>
        <a:p>
          <a:pPr rtl="1"/>
          <a:endParaRPr lang="ar-SA"/>
        </a:p>
      </dgm:t>
    </dgm:pt>
    <dgm:pt modelId="{5E0F2F95-DE1C-4A4D-9719-D0861E73FEA7}">
      <dgm:prSet phldrT="[טקסט]"/>
      <dgm:spPr/>
      <dgm:t>
        <a:bodyPr/>
        <a:lstStyle/>
        <a:p>
          <a:pPr rtl="1"/>
          <a:r>
            <a:rPr lang="ar-SA" dirty="0" smtClean="0"/>
            <a:t>الزيت.</a:t>
          </a:r>
          <a:endParaRPr lang="ar-SA" dirty="0"/>
        </a:p>
      </dgm:t>
    </dgm:pt>
    <dgm:pt modelId="{50E5D904-267A-479D-92C9-3BFD63B7D6D9}" type="parTrans" cxnId="{B0D1411B-F0E1-48B1-96FA-9748C3D77F38}">
      <dgm:prSet/>
      <dgm:spPr/>
      <dgm:t>
        <a:bodyPr/>
        <a:lstStyle/>
        <a:p>
          <a:pPr rtl="1"/>
          <a:endParaRPr lang="ar-SA"/>
        </a:p>
      </dgm:t>
    </dgm:pt>
    <dgm:pt modelId="{02530055-374A-4F21-83E2-CA6C3CCCB51E}" type="sibTrans" cxnId="{B0D1411B-F0E1-48B1-96FA-9748C3D77F38}">
      <dgm:prSet/>
      <dgm:spPr/>
      <dgm:t>
        <a:bodyPr/>
        <a:lstStyle/>
        <a:p>
          <a:pPr rtl="1"/>
          <a:endParaRPr lang="ar-SA"/>
        </a:p>
      </dgm:t>
    </dgm:pt>
    <dgm:pt modelId="{1B74AB15-31B0-4C49-9D49-A8400CD0DDCB}">
      <dgm:prSet phldrT="[טקסט]"/>
      <dgm:spPr/>
      <dgm:t>
        <a:bodyPr/>
        <a:lstStyle/>
        <a:p>
          <a:pPr rtl="1"/>
          <a:r>
            <a:rPr lang="ar-SA" dirty="0" smtClean="0"/>
            <a:t>الشمع.</a:t>
          </a:r>
          <a:endParaRPr lang="ar-SA" dirty="0"/>
        </a:p>
      </dgm:t>
    </dgm:pt>
    <dgm:pt modelId="{18617352-C18A-4CAE-85DC-5550DE5939FA}" type="parTrans" cxnId="{A5A228CC-3544-43D3-9D5C-9824926BE3D5}">
      <dgm:prSet/>
      <dgm:spPr/>
      <dgm:t>
        <a:bodyPr/>
        <a:lstStyle/>
        <a:p>
          <a:pPr rtl="1"/>
          <a:endParaRPr lang="ar-SA"/>
        </a:p>
      </dgm:t>
    </dgm:pt>
    <dgm:pt modelId="{6FD00B35-1B45-471C-852D-19E3142D03A2}" type="sibTrans" cxnId="{A5A228CC-3544-43D3-9D5C-9824926BE3D5}">
      <dgm:prSet/>
      <dgm:spPr/>
      <dgm:t>
        <a:bodyPr/>
        <a:lstStyle/>
        <a:p>
          <a:pPr rtl="1"/>
          <a:endParaRPr lang="ar-SA"/>
        </a:p>
      </dgm:t>
    </dgm:pt>
    <dgm:pt modelId="{15CA6689-0E51-41C6-9DF0-F1916446671C}">
      <dgm:prSet phldrT="[טקסט]"/>
      <dgm:spPr/>
      <dgm:t>
        <a:bodyPr/>
        <a:lstStyle/>
        <a:p>
          <a:pPr rtl="1"/>
          <a:r>
            <a:rPr lang="ar-SA" dirty="0" smtClean="0"/>
            <a:t>الكحول.</a:t>
          </a:r>
          <a:endParaRPr lang="ar-SA" dirty="0"/>
        </a:p>
      </dgm:t>
    </dgm:pt>
    <dgm:pt modelId="{34A95FC0-905D-4C63-BD61-9F51865F728A}" type="parTrans" cxnId="{3975CC94-C872-4DD8-80E9-42C44D28DEC8}">
      <dgm:prSet/>
      <dgm:spPr/>
      <dgm:t>
        <a:bodyPr/>
        <a:lstStyle/>
        <a:p>
          <a:pPr rtl="1"/>
          <a:endParaRPr lang="ar-SA"/>
        </a:p>
      </dgm:t>
    </dgm:pt>
    <dgm:pt modelId="{011FC4DC-24DC-46D1-B3A7-BE312FC3D539}" type="sibTrans" cxnId="{3975CC94-C872-4DD8-80E9-42C44D28DEC8}">
      <dgm:prSet/>
      <dgm:spPr/>
      <dgm:t>
        <a:bodyPr/>
        <a:lstStyle/>
        <a:p>
          <a:pPr rtl="1"/>
          <a:endParaRPr lang="ar-SA"/>
        </a:p>
      </dgm:t>
    </dgm:pt>
    <dgm:pt modelId="{D9F8AB24-513A-40AD-B715-9D0C009590A3}">
      <dgm:prSet phldrT="[טקסט]"/>
      <dgm:spPr/>
      <dgm:t>
        <a:bodyPr/>
        <a:lstStyle/>
        <a:p>
          <a:pPr rtl="1"/>
          <a:r>
            <a:rPr lang="ar-SA" dirty="0" smtClean="0"/>
            <a:t>الخزف.</a:t>
          </a:r>
          <a:endParaRPr lang="ar-SA" dirty="0"/>
        </a:p>
      </dgm:t>
    </dgm:pt>
    <dgm:pt modelId="{3C9AA5DD-6889-49B3-A39B-00BD6F0625E8}" type="parTrans" cxnId="{A3B58569-5CCE-4B6D-AA56-0D2366586A5F}">
      <dgm:prSet/>
      <dgm:spPr/>
      <dgm:t>
        <a:bodyPr/>
        <a:lstStyle/>
        <a:p>
          <a:pPr rtl="1"/>
          <a:endParaRPr lang="ar-SA"/>
        </a:p>
      </dgm:t>
    </dgm:pt>
    <dgm:pt modelId="{F2B4E317-2225-4E0A-BBD2-91917865A81C}" type="sibTrans" cxnId="{A3B58569-5CCE-4B6D-AA56-0D2366586A5F}">
      <dgm:prSet/>
      <dgm:spPr/>
      <dgm:t>
        <a:bodyPr/>
        <a:lstStyle/>
        <a:p>
          <a:pPr rtl="1"/>
          <a:endParaRPr lang="ar-SA"/>
        </a:p>
      </dgm:t>
    </dgm:pt>
    <dgm:pt modelId="{383FC6E0-C91F-4613-B6CD-763E5E921504}">
      <dgm:prSet phldrT="[טקסט]"/>
      <dgm:spPr/>
      <dgm:t>
        <a:bodyPr/>
        <a:lstStyle/>
        <a:p>
          <a:pPr rtl="1"/>
          <a:r>
            <a:rPr lang="ar-SA" dirty="0" smtClean="0"/>
            <a:t>الحديد.</a:t>
          </a:r>
          <a:endParaRPr lang="ar-SA" dirty="0"/>
        </a:p>
      </dgm:t>
    </dgm:pt>
    <dgm:pt modelId="{1CD3E50B-FAA6-424C-83F0-2B90CFDD5F41}" type="parTrans" cxnId="{C6870C9D-A040-43CE-BC55-6DD9D7D2E023}">
      <dgm:prSet/>
      <dgm:spPr/>
    </dgm:pt>
    <dgm:pt modelId="{B719F914-713D-4569-B12D-DCC36B49068A}" type="sibTrans" cxnId="{C6870C9D-A040-43CE-BC55-6DD9D7D2E023}">
      <dgm:prSet/>
      <dgm:spPr/>
    </dgm:pt>
    <dgm:pt modelId="{D894A748-8662-41F6-B438-21932E51FA6F}">
      <dgm:prSet phldrT="[טקסט]"/>
      <dgm:spPr/>
      <dgm:t>
        <a:bodyPr/>
        <a:lstStyle/>
        <a:p>
          <a:pPr rtl="1"/>
          <a:r>
            <a:rPr lang="ar-SA" dirty="0" smtClean="0"/>
            <a:t>الزجاج.</a:t>
          </a:r>
          <a:endParaRPr lang="ar-SA" dirty="0"/>
        </a:p>
      </dgm:t>
    </dgm:pt>
    <dgm:pt modelId="{A454F2D3-9806-4018-8D28-F31796BC54E3}" type="parTrans" cxnId="{EF09494C-A6B5-4F02-81AF-329F9315BCF3}">
      <dgm:prSet/>
      <dgm:spPr/>
    </dgm:pt>
    <dgm:pt modelId="{A4D1759F-7D4E-4A59-9ACB-08385F031C0A}" type="sibTrans" cxnId="{EF09494C-A6B5-4F02-81AF-329F9315BCF3}">
      <dgm:prSet/>
      <dgm:spPr/>
    </dgm:pt>
    <dgm:pt modelId="{9073C62C-3006-4678-B411-D48A6841766E}">
      <dgm:prSet phldrT="[טקסט]"/>
      <dgm:spPr/>
      <dgm:t>
        <a:bodyPr/>
        <a:lstStyle/>
        <a:p>
          <a:pPr rtl="1"/>
          <a:r>
            <a:rPr lang="ar-SA" dirty="0" smtClean="0"/>
            <a:t>الحجر.</a:t>
          </a:r>
          <a:endParaRPr lang="ar-SA" dirty="0"/>
        </a:p>
      </dgm:t>
    </dgm:pt>
    <dgm:pt modelId="{96153ED1-F6F6-4D57-B1A5-8D52D04013C5}" type="parTrans" cxnId="{8776124A-EDA3-4560-9992-7184BE25F6F6}">
      <dgm:prSet/>
      <dgm:spPr/>
    </dgm:pt>
    <dgm:pt modelId="{D13FB48E-2692-4FC7-8628-6BB1EA7909F2}" type="sibTrans" cxnId="{8776124A-EDA3-4560-9992-7184BE25F6F6}">
      <dgm:prSet/>
      <dgm:spPr/>
    </dgm:pt>
    <dgm:pt modelId="{6BAD698C-A030-4B96-9802-E111F27E6C9A}" type="pres">
      <dgm:prSet presAssocID="{5371E2E4-0BAF-42DC-8A1C-8BC5EE2208FC}" presName="Name0" presStyleCnt="0">
        <dgm:presLayoutVars>
          <dgm:dir/>
          <dgm:animLvl val="lvl"/>
          <dgm:resizeHandles val="exact"/>
        </dgm:presLayoutVars>
      </dgm:prSet>
      <dgm:spPr/>
      <dgm:t>
        <a:bodyPr/>
        <a:lstStyle/>
        <a:p>
          <a:pPr rtl="1"/>
          <a:endParaRPr lang="ar-SA"/>
        </a:p>
      </dgm:t>
    </dgm:pt>
    <dgm:pt modelId="{F383BA5F-2003-4932-A028-ED26BB35A731}" type="pres">
      <dgm:prSet presAssocID="{94B70E47-16C8-4129-B65D-1EA23DCF9FCD}" presName="composite" presStyleCnt="0"/>
      <dgm:spPr/>
    </dgm:pt>
    <dgm:pt modelId="{28A7C614-9B90-4187-933D-82AEDB5FFB68}" type="pres">
      <dgm:prSet presAssocID="{94B70E47-16C8-4129-B65D-1EA23DCF9FCD}" presName="parTx" presStyleLbl="alignNode1" presStyleIdx="0" presStyleCnt="3">
        <dgm:presLayoutVars>
          <dgm:chMax val="0"/>
          <dgm:chPref val="0"/>
          <dgm:bulletEnabled val="1"/>
        </dgm:presLayoutVars>
      </dgm:prSet>
      <dgm:spPr/>
      <dgm:t>
        <a:bodyPr/>
        <a:lstStyle/>
        <a:p>
          <a:pPr rtl="1"/>
          <a:endParaRPr lang="ar-SA"/>
        </a:p>
      </dgm:t>
    </dgm:pt>
    <dgm:pt modelId="{EA8996E7-E7B2-4115-80DB-0085E44BAD33}" type="pres">
      <dgm:prSet presAssocID="{94B70E47-16C8-4129-B65D-1EA23DCF9FCD}" presName="desTx" presStyleLbl="alignAccFollowNode1" presStyleIdx="0" presStyleCnt="3">
        <dgm:presLayoutVars>
          <dgm:bulletEnabled val="1"/>
        </dgm:presLayoutVars>
      </dgm:prSet>
      <dgm:spPr/>
      <dgm:t>
        <a:bodyPr/>
        <a:lstStyle/>
        <a:p>
          <a:pPr rtl="1"/>
          <a:endParaRPr lang="ar-SA"/>
        </a:p>
      </dgm:t>
    </dgm:pt>
    <dgm:pt modelId="{800B9797-82F4-4C83-8806-A9CDCD6D8173}" type="pres">
      <dgm:prSet presAssocID="{B294B889-63BB-4FD0-8CFD-E29591441CCD}" presName="space" presStyleCnt="0"/>
      <dgm:spPr/>
    </dgm:pt>
    <dgm:pt modelId="{86B88EE9-DEC3-4F04-9F50-DAB22C530405}" type="pres">
      <dgm:prSet presAssocID="{2EEF3F3A-B043-4D58-93A9-3B9FB9BED4FB}" presName="composite" presStyleCnt="0"/>
      <dgm:spPr/>
    </dgm:pt>
    <dgm:pt modelId="{21085F6A-090B-4D5A-ADB9-C10CB3798497}" type="pres">
      <dgm:prSet presAssocID="{2EEF3F3A-B043-4D58-93A9-3B9FB9BED4FB}" presName="parTx" presStyleLbl="alignNode1" presStyleIdx="1" presStyleCnt="3">
        <dgm:presLayoutVars>
          <dgm:chMax val="0"/>
          <dgm:chPref val="0"/>
          <dgm:bulletEnabled val="1"/>
        </dgm:presLayoutVars>
      </dgm:prSet>
      <dgm:spPr/>
      <dgm:t>
        <a:bodyPr/>
        <a:lstStyle/>
        <a:p>
          <a:pPr rtl="1"/>
          <a:endParaRPr lang="ar-SA"/>
        </a:p>
      </dgm:t>
    </dgm:pt>
    <dgm:pt modelId="{C5E543B7-7199-4689-B927-9DD7BB5D3538}" type="pres">
      <dgm:prSet presAssocID="{2EEF3F3A-B043-4D58-93A9-3B9FB9BED4FB}" presName="desTx" presStyleLbl="alignAccFollowNode1" presStyleIdx="1" presStyleCnt="3">
        <dgm:presLayoutVars>
          <dgm:bulletEnabled val="1"/>
        </dgm:presLayoutVars>
      </dgm:prSet>
      <dgm:spPr/>
      <dgm:t>
        <a:bodyPr/>
        <a:lstStyle/>
        <a:p>
          <a:pPr rtl="1"/>
          <a:endParaRPr lang="ar-SA"/>
        </a:p>
      </dgm:t>
    </dgm:pt>
    <dgm:pt modelId="{4D06772E-4C29-4744-A5CD-98F0D448DFDA}" type="pres">
      <dgm:prSet presAssocID="{5DDCE356-273F-4FEB-8D1B-4915B7AA6E7D}" presName="space" presStyleCnt="0"/>
      <dgm:spPr/>
    </dgm:pt>
    <dgm:pt modelId="{CC4D7676-8C2C-4C0A-893D-C06A99D4869D}" type="pres">
      <dgm:prSet presAssocID="{F9558BAB-AFB9-4B48-9E99-DD0AC3BF47C3}" presName="composite" presStyleCnt="0"/>
      <dgm:spPr/>
    </dgm:pt>
    <dgm:pt modelId="{45455FF4-E32B-47C6-BBF1-F6663EDF5FCA}" type="pres">
      <dgm:prSet presAssocID="{F9558BAB-AFB9-4B48-9E99-DD0AC3BF47C3}" presName="parTx" presStyleLbl="alignNode1" presStyleIdx="2" presStyleCnt="3">
        <dgm:presLayoutVars>
          <dgm:chMax val="0"/>
          <dgm:chPref val="0"/>
          <dgm:bulletEnabled val="1"/>
        </dgm:presLayoutVars>
      </dgm:prSet>
      <dgm:spPr/>
      <dgm:t>
        <a:bodyPr/>
        <a:lstStyle/>
        <a:p>
          <a:pPr rtl="1"/>
          <a:endParaRPr lang="ar-SA"/>
        </a:p>
      </dgm:t>
    </dgm:pt>
    <dgm:pt modelId="{7446031C-6D4B-4221-A349-C935A8CE3088}" type="pres">
      <dgm:prSet presAssocID="{F9558BAB-AFB9-4B48-9E99-DD0AC3BF47C3}" presName="desTx" presStyleLbl="alignAccFollowNode1" presStyleIdx="2" presStyleCnt="3">
        <dgm:presLayoutVars>
          <dgm:bulletEnabled val="1"/>
        </dgm:presLayoutVars>
      </dgm:prSet>
      <dgm:spPr/>
      <dgm:t>
        <a:bodyPr/>
        <a:lstStyle/>
        <a:p>
          <a:pPr rtl="1"/>
          <a:endParaRPr lang="ar-SA"/>
        </a:p>
      </dgm:t>
    </dgm:pt>
  </dgm:ptLst>
  <dgm:cxnLst>
    <dgm:cxn modelId="{39C580C1-9446-4835-ADFD-6858748E5170}" type="presOf" srcId="{5E0F2F95-DE1C-4A4D-9719-D0861E73FEA7}" destId="{7446031C-6D4B-4221-A349-C935A8CE3088}" srcOrd="0" destOrd="4" presId="urn:microsoft.com/office/officeart/2005/8/layout/hList1"/>
    <dgm:cxn modelId="{3975CC94-C872-4DD8-80E9-42C44D28DEC8}" srcId="{2EEF3F3A-B043-4D58-93A9-3B9FB9BED4FB}" destId="{15CA6689-0E51-41C6-9DF0-F1916446671C}" srcOrd="2" destOrd="0" parTransId="{34A95FC0-905D-4C63-BD61-9F51865F728A}" sibTransId="{011FC4DC-24DC-46D1-B3A7-BE312FC3D539}"/>
    <dgm:cxn modelId="{D2EF95A0-DE78-424B-BB70-732F272B9598}" type="presOf" srcId="{15CA6689-0E51-41C6-9DF0-F1916446671C}" destId="{C5E543B7-7199-4689-B927-9DD7BB5D3538}" srcOrd="0" destOrd="2" presId="urn:microsoft.com/office/officeart/2005/8/layout/hList1"/>
    <dgm:cxn modelId="{5C356764-CAC5-4C75-B799-BFAFE1C1C512}" type="presOf" srcId="{D9F8AB24-513A-40AD-B715-9D0C009590A3}" destId="{EA8996E7-E7B2-4115-80DB-0085E44BAD33}" srcOrd="0" destOrd="2" presId="urn:microsoft.com/office/officeart/2005/8/layout/hList1"/>
    <dgm:cxn modelId="{7AA54E5F-410B-4B75-B52C-FC895BFF9231}" srcId="{F9558BAB-AFB9-4B48-9E99-DD0AC3BF47C3}" destId="{4492A838-2ABF-4BBF-BB31-5988E54918C4}" srcOrd="0" destOrd="0" parTransId="{D06CEA3A-3428-4AC5-A8B8-5BD898CCD816}" sibTransId="{73D7DE5A-8D6C-427D-A8F8-11A6E78E25BA}"/>
    <dgm:cxn modelId="{8776124A-EDA3-4560-9992-7184BE25F6F6}" srcId="{94B70E47-16C8-4129-B65D-1EA23DCF9FCD}" destId="{9073C62C-3006-4678-B411-D48A6841766E}" srcOrd="5" destOrd="0" parTransId="{96153ED1-F6F6-4D57-B1A5-8D52D04013C5}" sibTransId="{D13FB48E-2692-4FC7-8628-6BB1EA7909F2}"/>
    <dgm:cxn modelId="{66903BDC-9E74-499D-B3B1-E0A385DBAC19}" srcId="{94B70E47-16C8-4129-B65D-1EA23DCF9FCD}" destId="{46D9BB3B-2223-4701-B33F-E36D24A81490}" srcOrd="1" destOrd="0" parTransId="{72C5E458-105D-481D-8D5D-04F9A102C951}" sibTransId="{0A52C324-CF59-4749-A25E-E1B8AF7E5538}"/>
    <dgm:cxn modelId="{5AF1B5D7-799A-4878-A74F-355A36F79878}" type="presOf" srcId="{F9558BAB-AFB9-4B48-9E99-DD0AC3BF47C3}" destId="{45455FF4-E32B-47C6-BBF1-F6663EDF5FCA}" srcOrd="0" destOrd="0" presId="urn:microsoft.com/office/officeart/2005/8/layout/hList1"/>
    <dgm:cxn modelId="{B0D1411B-F0E1-48B1-96FA-9748C3D77F38}" srcId="{F9558BAB-AFB9-4B48-9E99-DD0AC3BF47C3}" destId="{5E0F2F95-DE1C-4A4D-9719-D0861E73FEA7}" srcOrd="4" destOrd="0" parTransId="{50E5D904-267A-479D-92C9-3BFD63B7D6D9}" sibTransId="{02530055-374A-4F21-83E2-CA6C3CCCB51E}"/>
    <dgm:cxn modelId="{E1B940D6-3193-4D09-9469-B7733D15E5FF}" type="presOf" srcId="{1B74AB15-31B0-4C49-9D49-A8400CD0DDCB}" destId="{7446031C-6D4B-4221-A349-C935A8CE3088}" srcOrd="0" destOrd="5" presId="urn:microsoft.com/office/officeart/2005/8/layout/hList1"/>
    <dgm:cxn modelId="{4DC2D67A-9778-4F7D-8CC5-EB6460CBFF62}" type="presOf" srcId="{B6E4E137-BE5F-4440-B1E3-2892AADE131A}" destId="{7446031C-6D4B-4221-A349-C935A8CE3088}" srcOrd="0" destOrd="3" presId="urn:microsoft.com/office/officeart/2005/8/layout/hList1"/>
    <dgm:cxn modelId="{10A8BCF2-70D2-4306-86D3-25C2C84DD1EE}" srcId="{5371E2E4-0BAF-42DC-8A1C-8BC5EE2208FC}" destId="{94B70E47-16C8-4129-B65D-1EA23DCF9FCD}" srcOrd="0" destOrd="0" parTransId="{2C07F826-81CC-43D4-9B44-9C09BAF289D0}" sibTransId="{B294B889-63BB-4FD0-8CFD-E29591441CCD}"/>
    <dgm:cxn modelId="{142EB37D-0757-481D-BB51-235593288A17}" srcId="{F9558BAB-AFB9-4B48-9E99-DD0AC3BF47C3}" destId="{D449405F-F7CC-46CA-9630-45DA653774C6}" srcOrd="1" destOrd="0" parTransId="{C7D645F0-F4D0-49FA-A7EE-2628DF99CA5A}" sibTransId="{7A3504C2-40F6-4583-AD2F-9E7A396A6D17}"/>
    <dgm:cxn modelId="{7C24B287-E733-4CDE-B068-FDC33209E161}" type="presOf" srcId="{5371E2E4-0BAF-42DC-8A1C-8BC5EE2208FC}" destId="{6BAD698C-A030-4B96-9802-E111F27E6C9A}" srcOrd="0" destOrd="0" presId="urn:microsoft.com/office/officeart/2005/8/layout/hList1"/>
    <dgm:cxn modelId="{6810B294-5116-4489-8009-93FC66EB04D3}" srcId="{5371E2E4-0BAF-42DC-8A1C-8BC5EE2208FC}" destId="{2EEF3F3A-B043-4D58-93A9-3B9FB9BED4FB}" srcOrd="1" destOrd="0" parTransId="{ACC016A7-5BDA-44F2-9CA7-A7A95ADE2C7F}" sibTransId="{5DDCE356-273F-4FEB-8D1B-4915B7AA6E7D}"/>
    <dgm:cxn modelId="{FF49F0C6-0867-4FE3-91B3-E4FB01296285}" srcId="{94B70E47-16C8-4129-B65D-1EA23DCF9FCD}" destId="{3C4704D1-EDF5-43F0-860D-1DAFCC7084A3}" srcOrd="0" destOrd="0" parTransId="{465BBD65-8381-448E-AC36-FAD16962DD3B}" sibTransId="{9CC2B1AB-07A5-4C9E-91B7-A7AA1BACA11D}"/>
    <dgm:cxn modelId="{48C48D92-080F-4BEC-A38E-031F720F1893}" type="presOf" srcId="{94B70E47-16C8-4129-B65D-1EA23DCF9FCD}" destId="{28A7C614-9B90-4187-933D-82AEDB5FFB68}" srcOrd="0" destOrd="0" presId="urn:microsoft.com/office/officeart/2005/8/layout/hList1"/>
    <dgm:cxn modelId="{5F74A052-88D0-4B77-BF11-082300ABA882}" type="presOf" srcId="{D449405F-F7CC-46CA-9630-45DA653774C6}" destId="{7446031C-6D4B-4221-A349-C935A8CE3088}" srcOrd="0" destOrd="1" presId="urn:microsoft.com/office/officeart/2005/8/layout/hList1"/>
    <dgm:cxn modelId="{BFA1057B-B088-4645-95B4-911F94E8A32B}" srcId="{2EEF3F3A-B043-4D58-93A9-3B9FB9BED4FB}" destId="{32A99DA2-20A4-408C-8ACC-4C6246D176B6}" srcOrd="0" destOrd="0" parTransId="{BFD34700-312C-45B6-A3AF-A653C46B3DB4}" sibTransId="{D3ABDFCF-CD4A-4096-B420-C254AD5D5522}"/>
    <dgm:cxn modelId="{C2C7321E-915C-44F0-A921-6C40784D6B7C}" type="presOf" srcId="{383FC6E0-C91F-4613-B6CD-763E5E921504}" destId="{EA8996E7-E7B2-4115-80DB-0085E44BAD33}" srcOrd="0" destOrd="3" presId="urn:microsoft.com/office/officeart/2005/8/layout/hList1"/>
    <dgm:cxn modelId="{456D7538-DEF2-418E-B1E2-FCEB08DF144B}" type="presOf" srcId="{3C4704D1-EDF5-43F0-860D-1DAFCC7084A3}" destId="{EA8996E7-E7B2-4115-80DB-0085E44BAD33}" srcOrd="0" destOrd="0" presId="urn:microsoft.com/office/officeart/2005/8/layout/hList1"/>
    <dgm:cxn modelId="{72E55CDC-458A-4E91-8F93-B7376F95E832}" srcId="{F9558BAB-AFB9-4B48-9E99-DD0AC3BF47C3}" destId="{E04E4AA1-BD9A-4D85-BEE9-0B79BA073A52}" srcOrd="2" destOrd="0" parTransId="{4F03CED9-3EAE-43E0-B9F3-E74B84B74D13}" sibTransId="{B56D34AF-7DA3-418B-A2D9-4CDEE6FDC81F}"/>
    <dgm:cxn modelId="{9B94859C-88CE-42BB-8BCA-0BFDD7BC8C90}" type="presOf" srcId="{2D5A6E97-96E9-48D3-8D07-93D430EA896A}" destId="{C5E543B7-7199-4689-B927-9DD7BB5D3538}" srcOrd="0" destOrd="1" presId="urn:microsoft.com/office/officeart/2005/8/layout/hList1"/>
    <dgm:cxn modelId="{99CAD47A-A862-495C-A19F-FA2ACEBFFDD9}" srcId="{5371E2E4-0BAF-42DC-8A1C-8BC5EE2208FC}" destId="{F9558BAB-AFB9-4B48-9E99-DD0AC3BF47C3}" srcOrd="2" destOrd="0" parTransId="{42EF226F-253A-449D-9AA5-6A2548A564C7}" sibTransId="{B359F219-65F0-4821-A3C5-DDB94CA880ED}"/>
    <dgm:cxn modelId="{1AE9A912-AF70-4B4F-8A29-EFCB32B02174}" type="presOf" srcId="{D894A748-8662-41F6-B438-21932E51FA6F}" destId="{EA8996E7-E7B2-4115-80DB-0085E44BAD33}" srcOrd="0" destOrd="4" presId="urn:microsoft.com/office/officeart/2005/8/layout/hList1"/>
    <dgm:cxn modelId="{260DB7E9-DC35-4928-9A56-527643413FA1}" srcId="{F9558BAB-AFB9-4B48-9E99-DD0AC3BF47C3}" destId="{B6E4E137-BE5F-4440-B1E3-2892AADE131A}" srcOrd="3" destOrd="0" parTransId="{F66214CC-4955-4CC6-BAFB-F65FFFEE838E}" sibTransId="{F4F04C74-833A-4FB0-AFEB-5491115E12CF}"/>
    <dgm:cxn modelId="{6CCD97F0-A563-4D1C-8F0D-C40915779FA2}" type="presOf" srcId="{4492A838-2ABF-4BBF-BB31-5988E54918C4}" destId="{7446031C-6D4B-4221-A349-C935A8CE3088}" srcOrd="0" destOrd="0" presId="urn:microsoft.com/office/officeart/2005/8/layout/hList1"/>
    <dgm:cxn modelId="{A5A228CC-3544-43D3-9D5C-9824926BE3D5}" srcId="{F9558BAB-AFB9-4B48-9E99-DD0AC3BF47C3}" destId="{1B74AB15-31B0-4C49-9D49-A8400CD0DDCB}" srcOrd="5" destOrd="0" parTransId="{18617352-C18A-4CAE-85DC-5550DE5939FA}" sibTransId="{6FD00B35-1B45-471C-852D-19E3142D03A2}"/>
    <dgm:cxn modelId="{3C98659B-31A5-4A04-B87B-981B61C9A492}" type="presOf" srcId="{46D9BB3B-2223-4701-B33F-E36D24A81490}" destId="{EA8996E7-E7B2-4115-80DB-0085E44BAD33}" srcOrd="0" destOrd="1" presId="urn:microsoft.com/office/officeart/2005/8/layout/hList1"/>
    <dgm:cxn modelId="{A3B58569-5CCE-4B6D-AA56-0D2366586A5F}" srcId="{94B70E47-16C8-4129-B65D-1EA23DCF9FCD}" destId="{D9F8AB24-513A-40AD-B715-9D0C009590A3}" srcOrd="2" destOrd="0" parTransId="{3C9AA5DD-6889-49B3-A39B-00BD6F0625E8}" sibTransId="{F2B4E317-2225-4E0A-BBD2-91917865A81C}"/>
    <dgm:cxn modelId="{EF09494C-A6B5-4F02-81AF-329F9315BCF3}" srcId="{94B70E47-16C8-4129-B65D-1EA23DCF9FCD}" destId="{D894A748-8662-41F6-B438-21932E51FA6F}" srcOrd="4" destOrd="0" parTransId="{A454F2D3-9806-4018-8D28-F31796BC54E3}" sibTransId="{A4D1759F-7D4E-4A59-9ACB-08385F031C0A}"/>
    <dgm:cxn modelId="{5F0C5135-BBC0-4F1B-988F-E50D325DDB91}" type="presOf" srcId="{32A99DA2-20A4-408C-8ACC-4C6246D176B6}" destId="{C5E543B7-7199-4689-B927-9DD7BB5D3538}" srcOrd="0" destOrd="0" presId="urn:microsoft.com/office/officeart/2005/8/layout/hList1"/>
    <dgm:cxn modelId="{2E4CA3F3-7B8C-4690-877C-40104F9DD969}" type="presOf" srcId="{9073C62C-3006-4678-B411-D48A6841766E}" destId="{EA8996E7-E7B2-4115-80DB-0085E44BAD33}" srcOrd="0" destOrd="5" presId="urn:microsoft.com/office/officeart/2005/8/layout/hList1"/>
    <dgm:cxn modelId="{C6870C9D-A040-43CE-BC55-6DD9D7D2E023}" srcId="{94B70E47-16C8-4129-B65D-1EA23DCF9FCD}" destId="{383FC6E0-C91F-4613-B6CD-763E5E921504}" srcOrd="3" destOrd="0" parTransId="{1CD3E50B-FAA6-424C-83F0-2B90CFDD5F41}" sibTransId="{B719F914-713D-4569-B12D-DCC36B49068A}"/>
    <dgm:cxn modelId="{98E0FF84-21DD-4CF1-A4B7-3083874DABE7}" srcId="{2EEF3F3A-B043-4D58-93A9-3B9FB9BED4FB}" destId="{2D5A6E97-96E9-48D3-8D07-93D430EA896A}" srcOrd="1" destOrd="0" parTransId="{55ED8F9F-C9A9-47BC-AC87-49C6E54CFB90}" sibTransId="{E6FA6EF2-F48A-477C-86C1-DE791B80BC62}"/>
    <dgm:cxn modelId="{B0DBE558-B52B-4C10-8F7C-25B1A42732E8}" type="presOf" srcId="{E04E4AA1-BD9A-4D85-BEE9-0B79BA073A52}" destId="{7446031C-6D4B-4221-A349-C935A8CE3088}" srcOrd="0" destOrd="2" presId="urn:microsoft.com/office/officeart/2005/8/layout/hList1"/>
    <dgm:cxn modelId="{DFD03ACD-4299-4B90-9524-B2E8498FA833}" type="presOf" srcId="{2EEF3F3A-B043-4D58-93A9-3B9FB9BED4FB}" destId="{21085F6A-090B-4D5A-ADB9-C10CB3798497}" srcOrd="0" destOrd="0" presId="urn:microsoft.com/office/officeart/2005/8/layout/hList1"/>
    <dgm:cxn modelId="{7CFD2C52-6466-4EDD-93C5-5433D3604634}" type="presParOf" srcId="{6BAD698C-A030-4B96-9802-E111F27E6C9A}" destId="{F383BA5F-2003-4932-A028-ED26BB35A731}" srcOrd="0" destOrd="0" presId="urn:microsoft.com/office/officeart/2005/8/layout/hList1"/>
    <dgm:cxn modelId="{8A518C58-3A69-470D-B376-893C7F40D892}" type="presParOf" srcId="{F383BA5F-2003-4932-A028-ED26BB35A731}" destId="{28A7C614-9B90-4187-933D-82AEDB5FFB68}" srcOrd="0" destOrd="0" presId="urn:microsoft.com/office/officeart/2005/8/layout/hList1"/>
    <dgm:cxn modelId="{90AF9E9A-3150-487D-B9CC-88BCCD3D5CA1}" type="presParOf" srcId="{F383BA5F-2003-4932-A028-ED26BB35A731}" destId="{EA8996E7-E7B2-4115-80DB-0085E44BAD33}" srcOrd="1" destOrd="0" presId="urn:microsoft.com/office/officeart/2005/8/layout/hList1"/>
    <dgm:cxn modelId="{615C64BE-5A0F-4D6A-BF52-084CDBF932FE}" type="presParOf" srcId="{6BAD698C-A030-4B96-9802-E111F27E6C9A}" destId="{800B9797-82F4-4C83-8806-A9CDCD6D8173}" srcOrd="1" destOrd="0" presId="urn:microsoft.com/office/officeart/2005/8/layout/hList1"/>
    <dgm:cxn modelId="{7669F089-E8F3-4DF4-9FEF-FCDF1D7FDAFF}" type="presParOf" srcId="{6BAD698C-A030-4B96-9802-E111F27E6C9A}" destId="{86B88EE9-DEC3-4F04-9F50-DAB22C530405}" srcOrd="2" destOrd="0" presId="urn:microsoft.com/office/officeart/2005/8/layout/hList1"/>
    <dgm:cxn modelId="{42DC5BB6-721E-4021-B3B7-C4946E673FA3}" type="presParOf" srcId="{86B88EE9-DEC3-4F04-9F50-DAB22C530405}" destId="{21085F6A-090B-4D5A-ADB9-C10CB3798497}" srcOrd="0" destOrd="0" presId="urn:microsoft.com/office/officeart/2005/8/layout/hList1"/>
    <dgm:cxn modelId="{4BE9F7A1-B568-463C-AE72-D48CA390FA0C}" type="presParOf" srcId="{86B88EE9-DEC3-4F04-9F50-DAB22C530405}" destId="{C5E543B7-7199-4689-B927-9DD7BB5D3538}" srcOrd="1" destOrd="0" presId="urn:microsoft.com/office/officeart/2005/8/layout/hList1"/>
    <dgm:cxn modelId="{D8E18179-C26B-498C-B985-88523415A3A9}" type="presParOf" srcId="{6BAD698C-A030-4B96-9802-E111F27E6C9A}" destId="{4D06772E-4C29-4744-A5CD-98F0D448DFDA}" srcOrd="3" destOrd="0" presId="urn:microsoft.com/office/officeart/2005/8/layout/hList1"/>
    <dgm:cxn modelId="{EC5B7FE6-0BE4-43B5-965C-596FE6054134}" type="presParOf" srcId="{6BAD698C-A030-4B96-9802-E111F27E6C9A}" destId="{CC4D7676-8C2C-4C0A-893D-C06A99D4869D}" srcOrd="4" destOrd="0" presId="urn:microsoft.com/office/officeart/2005/8/layout/hList1"/>
    <dgm:cxn modelId="{8A12ADEC-CA7A-45C9-961F-CB07CA209642}" type="presParOf" srcId="{CC4D7676-8C2C-4C0A-893D-C06A99D4869D}" destId="{45455FF4-E32B-47C6-BBF1-F6663EDF5FCA}" srcOrd="0" destOrd="0" presId="urn:microsoft.com/office/officeart/2005/8/layout/hList1"/>
    <dgm:cxn modelId="{B3078817-0F7A-4184-8769-49A9CABCE349}" type="presParOf" srcId="{CC4D7676-8C2C-4C0A-893D-C06A99D4869D}" destId="{7446031C-6D4B-4221-A349-C935A8CE30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BCBAEC-9CA3-4EFF-8E1A-3F3DE05E2F87}" type="doc">
      <dgm:prSet loTypeId="urn:microsoft.com/office/officeart/2005/8/layout/radial4" loCatId="relationship" qsTypeId="urn:microsoft.com/office/officeart/2005/8/quickstyle/simple2" qsCatId="simple" csTypeId="urn:microsoft.com/office/officeart/2005/8/colors/colorful1#3" csCatId="colorful" phldr="1"/>
      <dgm:spPr/>
      <dgm:t>
        <a:bodyPr/>
        <a:lstStyle/>
        <a:p>
          <a:pPr rtl="1"/>
          <a:endParaRPr lang="ar-SA"/>
        </a:p>
      </dgm:t>
    </dgm:pt>
    <dgm:pt modelId="{88B5E189-80B5-4492-A83A-C0B2AFDCC1BF}">
      <dgm:prSet phldrT="[טקסט]"/>
      <dgm:spPr/>
      <dgm:t>
        <a:bodyPr/>
        <a:lstStyle/>
        <a:p>
          <a:pPr rtl="1"/>
          <a:r>
            <a:rPr lang="ar-SA" dirty="0" smtClean="0"/>
            <a:t>الشروط اللازمة لاحتراق</a:t>
          </a:r>
          <a:endParaRPr lang="ar-SA" dirty="0"/>
        </a:p>
      </dgm:t>
    </dgm:pt>
    <dgm:pt modelId="{47D28AC4-C416-4CD8-8E27-D6BE5E80FDA2}" type="parTrans" cxnId="{384AF8CA-0DBC-4780-9A54-EE2E733B6D1B}">
      <dgm:prSet/>
      <dgm:spPr/>
      <dgm:t>
        <a:bodyPr/>
        <a:lstStyle/>
        <a:p>
          <a:pPr rtl="1"/>
          <a:endParaRPr lang="ar-SA"/>
        </a:p>
      </dgm:t>
    </dgm:pt>
    <dgm:pt modelId="{8816FD27-F215-4B06-9F37-09325FBA9EC5}" type="sibTrans" cxnId="{384AF8CA-0DBC-4780-9A54-EE2E733B6D1B}">
      <dgm:prSet/>
      <dgm:spPr/>
      <dgm:t>
        <a:bodyPr/>
        <a:lstStyle/>
        <a:p>
          <a:pPr rtl="1"/>
          <a:endParaRPr lang="ar-SA"/>
        </a:p>
      </dgm:t>
    </dgm:pt>
    <dgm:pt modelId="{4865537C-E2A0-4DF1-B1C8-A3C766E4A960}">
      <dgm:prSet phldrT="[טקסט]"/>
      <dgm:spPr/>
      <dgm:t>
        <a:bodyPr/>
        <a:lstStyle/>
        <a:p>
          <a:pPr rtl="1"/>
          <a:r>
            <a:rPr lang="ar-SA" dirty="0" smtClean="0"/>
            <a:t>أوكسجين</a:t>
          </a:r>
          <a:endParaRPr lang="ar-SA" dirty="0"/>
        </a:p>
      </dgm:t>
    </dgm:pt>
    <dgm:pt modelId="{A8A69FBA-02AC-4253-B48E-8470AB4F81CF}" type="parTrans" cxnId="{0C2630BA-14E6-44AB-9CA1-A7DE75B843AA}">
      <dgm:prSet/>
      <dgm:spPr/>
      <dgm:t>
        <a:bodyPr/>
        <a:lstStyle/>
        <a:p>
          <a:pPr rtl="1"/>
          <a:endParaRPr lang="ar-SA"/>
        </a:p>
      </dgm:t>
    </dgm:pt>
    <dgm:pt modelId="{3F7DF061-997E-43C9-BF31-93B0FB03D2FD}" type="sibTrans" cxnId="{0C2630BA-14E6-44AB-9CA1-A7DE75B843AA}">
      <dgm:prSet/>
      <dgm:spPr/>
      <dgm:t>
        <a:bodyPr/>
        <a:lstStyle/>
        <a:p>
          <a:pPr rtl="1"/>
          <a:endParaRPr lang="ar-SA"/>
        </a:p>
      </dgm:t>
    </dgm:pt>
    <dgm:pt modelId="{2A5B21DA-AD41-451A-A0F8-4F0A0083417A}">
      <dgm:prSet phldrT="[טקסט]"/>
      <dgm:spPr/>
      <dgm:t>
        <a:bodyPr/>
        <a:lstStyle/>
        <a:p>
          <a:pPr rtl="1"/>
          <a:r>
            <a:rPr lang="ar-SA" dirty="0" smtClean="0"/>
            <a:t>حرارة للاشعال</a:t>
          </a:r>
          <a:endParaRPr lang="ar-SA" dirty="0"/>
        </a:p>
      </dgm:t>
    </dgm:pt>
    <dgm:pt modelId="{4A6805B2-EE75-49E3-8F8B-995688152090}" type="parTrans" cxnId="{622E98B3-B19C-41E3-9CF5-F31C00A02B25}">
      <dgm:prSet/>
      <dgm:spPr/>
      <dgm:t>
        <a:bodyPr/>
        <a:lstStyle/>
        <a:p>
          <a:pPr rtl="1"/>
          <a:endParaRPr lang="ar-SA"/>
        </a:p>
      </dgm:t>
    </dgm:pt>
    <dgm:pt modelId="{105053DB-121B-4EA7-9560-34F649DDDAF0}" type="sibTrans" cxnId="{622E98B3-B19C-41E3-9CF5-F31C00A02B25}">
      <dgm:prSet/>
      <dgm:spPr/>
      <dgm:t>
        <a:bodyPr/>
        <a:lstStyle/>
        <a:p>
          <a:pPr rtl="1"/>
          <a:endParaRPr lang="ar-SA"/>
        </a:p>
      </dgm:t>
    </dgm:pt>
    <dgm:pt modelId="{CF9DC452-E41F-44A1-8910-F7ADCE65CEA6}">
      <dgm:prSet phldrT="[טקסט]"/>
      <dgm:spPr/>
      <dgm:t>
        <a:bodyPr/>
        <a:lstStyle/>
        <a:p>
          <a:pPr rtl="1"/>
          <a:r>
            <a:rPr lang="ar-SA" dirty="0" smtClean="0"/>
            <a:t>مادة قابلة للاحتراق</a:t>
          </a:r>
          <a:endParaRPr lang="ar-SA" dirty="0"/>
        </a:p>
      </dgm:t>
    </dgm:pt>
    <dgm:pt modelId="{2C250FE4-5515-4530-8C96-7ABB102173D8}" type="parTrans" cxnId="{6830517D-6392-4D59-B780-D5E69B056915}">
      <dgm:prSet/>
      <dgm:spPr/>
      <dgm:t>
        <a:bodyPr/>
        <a:lstStyle/>
        <a:p>
          <a:pPr rtl="1"/>
          <a:endParaRPr lang="ar-SA"/>
        </a:p>
      </dgm:t>
    </dgm:pt>
    <dgm:pt modelId="{C45D12BB-80B4-4BF3-8CDF-2E4678840FA3}" type="sibTrans" cxnId="{6830517D-6392-4D59-B780-D5E69B056915}">
      <dgm:prSet/>
      <dgm:spPr/>
      <dgm:t>
        <a:bodyPr/>
        <a:lstStyle/>
        <a:p>
          <a:pPr rtl="1"/>
          <a:endParaRPr lang="ar-SA"/>
        </a:p>
      </dgm:t>
    </dgm:pt>
    <dgm:pt modelId="{3AE44CF7-F2F3-4A01-B768-BBE5BDFAC6B8}" type="pres">
      <dgm:prSet presAssocID="{4ABCBAEC-9CA3-4EFF-8E1A-3F3DE05E2F87}" presName="cycle" presStyleCnt="0">
        <dgm:presLayoutVars>
          <dgm:chMax val="1"/>
          <dgm:dir/>
          <dgm:animLvl val="ctr"/>
          <dgm:resizeHandles val="exact"/>
        </dgm:presLayoutVars>
      </dgm:prSet>
      <dgm:spPr/>
      <dgm:t>
        <a:bodyPr/>
        <a:lstStyle/>
        <a:p>
          <a:pPr rtl="1"/>
          <a:endParaRPr lang="ar-SA"/>
        </a:p>
      </dgm:t>
    </dgm:pt>
    <dgm:pt modelId="{8A4F6740-4E03-4C1E-B984-042A3AC31D6E}" type="pres">
      <dgm:prSet presAssocID="{88B5E189-80B5-4492-A83A-C0B2AFDCC1BF}" presName="centerShape" presStyleLbl="node0" presStyleIdx="0" presStyleCnt="1"/>
      <dgm:spPr/>
      <dgm:t>
        <a:bodyPr/>
        <a:lstStyle/>
        <a:p>
          <a:pPr rtl="1"/>
          <a:endParaRPr lang="ar-SA"/>
        </a:p>
      </dgm:t>
    </dgm:pt>
    <dgm:pt modelId="{F01D78BA-E33C-471A-AE4D-3EBA7889A598}" type="pres">
      <dgm:prSet presAssocID="{A8A69FBA-02AC-4253-B48E-8470AB4F81CF}" presName="parTrans" presStyleLbl="bgSibTrans2D1" presStyleIdx="0" presStyleCnt="3"/>
      <dgm:spPr/>
      <dgm:t>
        <a:bodyPr/>
        <a:lstStyle/>
        <a:p>
          <a:pPr rtl="1"/>
          <a:endParaRPr lang="ar-SA"/>
        </a:p>
      </dgm:t>
    </dgm:pt>
    <dgm:pt modelId="{6108CD3E-EAD6-4594-B697-46EFD70AF7A3}" type="pres">
      <dgm:prSet presAssocID="{4865537C-E2A0-4DF1-B1C8-A3C766E4A960}" presName="node" presStyleLbl="node1" presStyleIdx="0" presStyleCnt="3">
        <dgm:presLayoutVars>
          <dgm:bulletEnabled val="1"/>
        </dgm:presLayoutVars>
      </dgm:prSet>
      <dgm:spPr/>
      <dgm:t>
        <a:bodyPr/>
        <a:lstStyle/>
        <a:p>
          <a:pPr rtl="1"/>
          <a:endParaRPr lang="ar-SA"/>
        </a:p>
      </dgm:t>
    </dgm:pt>
    <dgm:pt modelId="{CDAC4C1B-916D-4958-867B-2B22C0C7348C}" type="pres">
      <dgm:prSet presAssocID="{4A6805B2-EE75-49E3-8F8B-995688152090}" presName="parTrans" presStyleLbl="bgSibTrans2D1" presStyleIdx="1" presStyleCnt="3"/>
      <dgm:spPr/>
      <dgm:t>
        <a:bodyPr/>
        <a:lstStyle/>
        <a:p>
          <a:pPr rtl="1"/>
          <a:endParaRPr lang="ar-SA"/>
        </a:p>
      </dgm:t>
    </dgm:pt>
    <dgm:pt modelId="{069F6114-D253-4EEE-B7C1-8713BFCE41A2}" type="pres">
      <dgm:prSet presAssocID="{2A5B21DA-AD41-451A-A0F8-4F0A0083417A}" presName="node" presStyleLbl="node1" presStyleIdx="1" presStyleCnt="3">
        <dgm:presLayoutVars>
          <dgm:bulletEnabled val="1"/>
        </dgm:presLayoutVars>
      </dgm:prSet>
      <dgm:spPr/>
      <dgm:t>
        <a:bodyPr/>
        <a:lstStyle/>
        <a:p>
          <a:pPr rtl="1"/>
          <a:endParaRPr lang="ar-SA"/>
        </a:p>
      </dgm:t>
    </dgm:pt>
    <dgm:pt modelId="{046C9CAB-4E84-4DCF-B253-17443608D9E5}" type="pres">
      <dgm:prSet presAssocID="{2C250FE4-5515-4530-8C96-7ABB102173D8}" presName="parTrans" presStyleLbl="bgSibTrans2D1" presStyleIdx="2" presStyleCnt="3"/>
      <dgm:spPr/>
      <dgm:t>
        <a:bodyPr/>
        <a:lstStyle/>
        <a:p>
          <a:pPr rtl="1"/>
          <a:endParaRPr lang="ar-SA"/>
        </a:p>
      </dgm:t>
    </dgm:pt>
    <dgm:pt modelId="{4613F73A-E74D-4130-B6F1-C4E7817436B2}" type="pres">
      <dgm:prSet presAssocID="{CF9DC452-E41F-44A1-8910-F7ADCE65CEA6}" presName="node" presStyleLbl="node1" presStyleIdx="2" presStyleCnt="3">
        <dgm:presLayoutVars>
          <dgm:bulletEnabled val="1"/>
        </dgm:presLayoutVars>
      </dgm:prSet>
      <dgm:spPr/>
      <dgm:t>
        <a:bodyPr/>
        <a:lstStyle/>
        <a:p>
          <a:pPr rtl="1"/>
          <a:endParaRPr lang="ar-SA"/>
        </a:p>
      </dgm:t>
    </dgm:pt>
  </dgm:ptLst>
  <dgm:cxnLst>
    <dgm:cxn modelId="{15A3B812-869D-417F-ADE5-8679317DC887}" type="presOf" srcId="{4A6805B2-EE75-49E3-8F8B-995688152090}" destId="{CDAC4C1B-916D-4958-867B-2B22C0C7348C}" srcOrd="0" destOrd="0" presId="urn:microsoft.com/office/officeart/2005/8/layout/radial4"/>
    <dgm:cxn modelId="{622E98B3-B19C-41E3-9CF5-F31C00A02B25}" srcId="{88B5E189-80B5-4492-A83A-C0B2AFDCC1BF}" destId="{2A5B21DA-AD41-451A-A0F8-4F0A0083417A}" srcOrd="1" destOrd="0" parTransId="{4A6805B2-EE75-49E3-8F8B-995688152090}" sibTransId="{105053DB-121B-4EA7-9560-34F649DDDAF0}"/>
    <dgm:cxn modelId="{6830517D-6392-4D59-B780-D5E69B056915}" srcId="{88B5E189-80B5-4492-A83A-C0B2AFDCC1BF}" destId="{CF9DC452-E41F-44A1-8910-F7ADCE65CEA6}" srcOrd="2" destOrd="0" parTransId="{2C250FE4-5515-4530-8C96-7ABB102173D8}" sibTransId="{C45D12BB-80B4-4BF3-8CDF-2E4678840FA3}"/>
    <dgm:cxn modelId="{F97AB140-AD70-4391-A758-3DC84FAA5C81}" type="presOf" srcId="{2C250FE4-5515-4530-8C96-7ABB102173D8}" destId="{046C9CAB-4E84-4DCF-B253-17443608D9E5}" srcOrd="0" destOrd="0" presId="urn:microsoft.com/office/officeart/2005/8/layout/radial4"/>
    <dgm:cxn modelId="{E374DC00-8ED0-40C7-A4E5-157EF3EA277B}" type="presOf" srcId="{A8A69FBA-02AC-4253-B48E-8470AB4F81CF}" destId="{F01D78BA-E33C-471A-AE4D-3EBA7889A598}" srcOrd="0" destOrd="0" presId="urn:microsoft.com/office/officeart/2005/8/layout/radial4"/>
    <dgm:cxn modelId="{EE73114A-3C54-4BF9-9B60-7A6C20690D09}" type="presOf" srcId="{CF9DC452-E41F-44A1-8910-F7ADCE65CEA6}" destId="{4613F73A-E74D-4130-B6F1-C4E7817436B2}" srcOrd="0" destOrd="0" presId="urn:microsoft.com/office/officeart/2005/8/layout/radial4"/>
    <dgm:cxn modelId="{0C2630BA-14E6-44AB-9CA1-A7DE75B843AA}" srcId="{88B5E189-80B5-4492-A83A-C0B2AFDCC1BF}" destId="{4865537C-E2A0-4DF1-B1C8-A3C766E4A960}" srcOrd="0" destOrd="0" parTransId="{A8A69FBA-02AC-4253-B48E-8470AB4F81CF}" sibTransId="{3F7DF061-997E-43C9-BF31-93B0FB03D2FD}"/>
    <dgm:cxn modelId="{30FD02FD-3D33-4CA4-9860-3335A4B8CFC6}" type="presOf" srcId="{4ABCBAEC-9CA3-4EFF-8E1A-3F3DE05E2F87}" destId="{3AE44CF7-F2F3-4A01-B768-BBE5BDFAC6B8}" srcOrd="0" destOrd="0" presId="urn:microsoft.com/office/officeart/2005/8/layout/radial4"/>
    <dgm:cxn modelId="{FDB6E0DA-AA20-476A-8299-5AE5AC230B60}" type="presOf" srcId="{88B5E189-80B5-4492-A83A-C0B2AFDCC1BF}" destId="{8A4F6740-4E03-4C1E-B984-042A3AC31D6E}" srcOrd="0" destOrd="0" presId="urn:microsoft.com/office/officeart/2005/8/layout/radial4"/>
    <dgm:cxn modelId="{CBD40728-073A-436C-A6A8-091FE9DFA4A3}" type="presOf" srcId="{2A5B21DA-AD41-451A-A0F8-4F0A0083417A}" destId="{069F6114-D253-4EEE-B7C1-8713BFCE41A2}" srcOrd="0" destOrd="0" presId="urn:microsoft.com/office/officeart/2005/8/layout/radial4"/>
    <dgm:cxn modelId="{384AF8CA-0DBC-4780-9A54-EE2E733B6D1B}" srcId="{4ABCBAEC-9CA3-4EFF-8E1A-3F3DE05E2F87}" destId="{88B5E189-80B5-4492-A83A-C0B2AFDCC1BF}" srcOrd="0" destOrd="0" parTransId="{47D28AC4-C416-4CD8-8E27-D6BE5E80FDA2}" sibTransId="{8816FD27-F215-4B06-9F37-09325FBA9EC5}"/>
    <dgm:cxn modelId="{792ED6D0-1DEE-4EF3-AEAC-A3DE05892772}" type="presOf" srcId="{4865537C-E2A0-4DF1-B1C8-A3C766E4A960}" destId="{6108CD3E-EAD6-4594-B697-46EFD70AF7A3}" srcOrd="0" destOrd="0" presId="urn:microsoft.com/office/officeart/2005/8/layout/radial4"/>
    <dgm:cxn modelId="{F0221269-76C0-478F-91CF-11C075EC0AAC}" type="presParOf" srcId="{3AE44CF7-F2F3-4A01-B768-BBE5BDFAC6B8}" destId="{8A4F6740-4E03-4C1E-B984-042A3AC31D6E}" srcOrd="0" destOrd="0" presId="urn:microsoft.com/office/officeart/2005/8/layout/radial4"/>
    <dgm:cxn modelId="{EFC7F49A-BCE6-4F2D-81CC-B0D592D4A961}" type="presParOf" srcId="{3AE44CF7-F2F3-4A01-B768-BBE5BDFAC6B8}" destId="{F01D78BA-E33C-471A-AE4D-3EBA7889A598}" srcOrd="1" destOrd="0" presId="urn:microsoft.com/office/officeart/2005/8/layout/radial4"/>
    <dgm:cxn modelId="{6422B80C-0F93-439A-B7B9-22DF1E7BEE74}" type="presParOf" srcId="{3AE44CF7-F2F3-4A01-B768-BBE5BDFAC6B8}" destId="{6108CD3E-EAD6-4594-B697-46EFD70AF7A3}" srcOrd="2" destOrd="0" presId="urn:microsoft.com/office/officeart/2005/8/layout/radial4"/>
    <dgm:cxn modelId="{3AB3D9A2-F08D-40AB-BFFC-A4E89670879E}" type="presParOf" srcId="{3AE44CF7-F2F3-4A01-B768-BBE5BDFAC6B8}" destId="{CDAC4C1B-916D-4958-867B-2B22C0C7348C}" srcOrd="3" destOrd="0" presId="urn:microsoft.com/office/officeart/2005/8/layout/radial4"/>
    <dgm:cxn modelId="{58655F9E-47A8-41F3-99BD-7416D73FB321}" type="presParOf" srcId="{3AE44CF7-F2F3-4A01-B768-BBE5BDFAC6B8}" destId="{069F6114-D253-4EEE-B7C1-8713BFCE41A2}" srcOrd="4" destOrd="0" presId="urn:microsoft.com/office/officeart/2005/8/layout/radial4"/>
    <dgm:cxn modelId="{39725E1B-276F-4F95-BA26-A6D36F04C8BF}" type="presParOf" srcId="{3AE44CF7-F2F3-4A01-B768-BBE5BDFAC6B8}" destId="{046C9CAB-4E84-4DCF-B253-17443608D9E5}" srcOrd="5" destOrd="0" presId="urn:microsoft.com/office/officeart/2005/8/layout/radial4"/>
    <dgm:cxn modelId="{A9DA1CE0-606F-4302-8F48-522D7BE0547B}" type="presParOf" srcId="{3AE44CF7-F2F3-4A01-B768-BBE5BDFAC6B8}" destId="{4613F73A-E74D-4130-B6F1-C4E7817436B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B240A9-580D-4C5E-932D-6422EE7A4757}" type="doc">
      <dgm:prSet loTypeId="urn:microsoft.com/office/officeart/2005/8/layout/vList5" loCatId="list" qsTypeId="urn:microsoft.com/office/officeart/2005/8/quickstyle/simple1" qsCatId="simple" csTypeId="urn:microsoft.com/office/officeart/2005/8/colors/colorful1#4" csCatId="colorful" phldr="1"/>
      <dgm:spPr/>
      <dgm:t>
        <a:bodyPr/>
        <a:lstStyle/>
        <a:p>
          <a:pPr rtl="1"/>
          <a:endParaRPr lang="ar-SA"/>
        </a:p>
      </dgm:t>
    </dgm:pt>
    <dgm:pt modelId="{616B9258-748F-4A66-9DD1-DEF46B407389}">
      <dgm:prSet phldrT="[טקסט]"/>
      <dgm:spPr/>
      <dgm:t>
        <a:bodyPr/>
        <a:lstStyle/>
        <a:p>
          <a:pPr algn="ctr" rtl="1"/>
          <a:r>
            <a:rPr lang="ar-SA" dirty="0" smtClean="0"/>
            <a:t>الوقود</a:t>
          </a:r>
          <a:endParaRPr lang="ar-SA" dirty="0"/>
        </a:p>
      </dgm:t>
    </dgm:pt>
    <dgm:pt modelId="{21D5084A-9C34-4900-B91A-D8D0798FA80D}" type="parTrans" cxnId="{8B6E5C8D-B5CA-4A75-A7C1-6CC6859D0985}">
      <dgm:prSet/>
      <dgm:spPr/>
      <dgm:t>
        <a:bodyPr/>
        <a:lstStyle/>
        <a:p>
          <a:pPr algn="just" rtl="1"/>
          <a:endParaRPr lang="ar-SA"/>
        </a:p>
      </dgm:t>
    </dgm:pt>
    <dgm:pt modelId="{829E6C49-F028-4DE4-B22B-AA41C510BB70}" type="sibTrans" cxnId="{8B6E5C8D-B5CA-4A75-A7C1-6CC6859D0985}">
      <dgm:prSet/>
      <dgm:spPr/>
      <dgm:t>
        <a:bodyPr/>
        <a:lstStyle/>
        <a:p>
          <a:pPr algn="just" rtl="1"/>
          <a:endParaRPr lang="ar-SA"/>
        </a:p>
      </dgm:t>
    </dgm:pt>
    <dgm:pt modelId="{D5BB8561-A481-48EC-9318-7463D61611D4}">
      <dgm:prSet phldrT="[טקסט]"/>
      <dgm:spPr/>
      <dgm:t>
        <a:bodyPr/>
        <a:lstStyle/>
        <a:p>
          <a:pPr algn="just" rtl="1"/>
          <a:r>
            <a:rPr lang="ar-SA" b="0" dirty="0" smtClean="0">
              <a:cs typeface="Arabic Transparent" pitchFamily="2" charset="-78"/>
            </a:rPr>
            <a:t>نحصل عليه من الطبيعة ومتواجد بالإشكال آلاتية</a:t>
          </a:r>
          <a:r>
            <a:rPr lang="en-US" b="0" dirty="0" smtClean="0">
              <a:cs typeface="Arabic Transparent" pitchFamily="2" charset="-78"/>
            </a:rPr>
            <a:t> </a:t>
          </a:r>
          <a:r>
            <a:rPr lang="ar-SA" b="0" dirty="0" smtClean="0">
              <a:cs typeface="Arabic Transparent" pitchFamily="2" charset="-78"/>
            </a:rPr>
            <a:t> : صلب وسائل وغاز.</a:t>
          </a:r>
          <a:endParaRPr lang="ar-SA" b="0" dirty="0"/>
        </a:p>
      </dgm:t>
    </dgm:pt>
    <dgm:pt modelId="{620D676E-0F47-4D3B-85CA-147CD1CDC775}" type="parTrans" cxnId="{3088C791-7CE3-43CE-9ED9-D47CF00C971D}">
      <dgm:prSet/>
      <dgm:spPr/>
      <dgm:t>
        <a:bodyPr/>
        <a:lstStyle/>
        <a:p>
          <a:pPr algn="just" rtl="1"/>
          <a:endParaRPr lang="ar-SA"/>
        </a:p>
      </dgm:t>
    </dgm:pt>
    <dgm:pt modelId="{9D7754B7-231E-4349-84B2-7C208AC8C22B}" type="sibTrans" cxnId="{3088C791-7CE3-43CE-9ED9-D47CF00C971D}">
      <dgm:prSet/>
      <dgm:spPr/>
      <dgm:t>
        <a:bodyPr/>
        <a:lstStyle/>
        <a:p>
          <a:pPr algn="just" rtl="1"/>
          <a:endParaRPr lang="ar-SA"/>
        </a:p>
      </dgm:t>
    </dgm:pt>
    <dgm:pt modelId="{0DB5295E-8FEC-4186-9E2B-17A34BFF379B}">
      <dgm:prSet phldrT="[טקסט]"/>
      <dgm:spPr/>
      <dgm:t>
        <a:bodyPr/>
        <a:lstStyle/>
        <a:p>
          <a:pPr algn="ctr" rtl="1"/>
          <a:r>
            <a:rPr lang="ar-SA" dirty="0" smtClean="0"/>
            <a:t>الحرارة</a:t>
          </a:r>
          <a:endParaRPr lang="ar-SA" dirty="0"/>
        </a:p>
      </dgm:t>
    </dgm:pt>
    <dgm:pt modelId="{5E50C51D-1385-4819-AE44-CDC1E5D48D03}" type="parTrans" cxnId="{B2BC311A-ED8F-4100-8FC1-C115CE34496D}">
      <dgm:prSet/>
      <dgm:spPr/>
      <dgm:t>
        <a:bodyPr/>
        <a:lstStyle/>
        <a:p>
          <a:pPr algn="just" rtl="1"/>
          <a:endParaRPr lang="ar-SA"/>
        </a:p>
      </dgm:t>
    </dgm:pt>
    <dgm:pt modelId="{BDB74D10-69D6-45E6-9943-9E6A675CD1B3}" type="sibTrans" cxnId="{B2BC311A-ED8F-4100-8FC1-C115CE34496D}">
      <dgm:prSet/>
      <dgm:spPr/>
      <dgm:t>
        <a:bodyPr/>
        <a:lstStyle/>
        <a:p>
          <a:pPr algn="just" rtl="1"/>
          <a:endParaRPr lang="ar-SA"/>
        </a:p>
      </dgm:t>
    </dgm:pt>
    <dgm:pt modelId="{D7BF8534-21B6-4129-898F-B7F6A3565F86}">
      <dgm:prSet phldrT="[טקסט]"/>
      <dgm:spPr/>
      <dgm:t>
        <a:bodyPr/>
        <a:lstStyle/>
        <a:p>
          <a:pPr algn="just" rtl="1"/>
          <a:r>
            <a:rPr lang="ar-SA" b="0" dirty="0" smtClean="0">
              <a:cs typeface="+mn-cs"/>
            </a:rPr>
            <a:t>ونحصل عليها من الطبيعة على الإشكال الاتية: إشعاع حراري</a:t>
          </a:r>
          <a:r>
            <a:rPr lang="en-US" b="0" dirty="0" smtClean="0">
              <a:cs typeface="+mn-cs"/>
            </a:rPr>
            <a:t> </a:t>
          </a:r>
          <a:r>
            <a:rPr lang="ar-SA" b="0" dirty="0" smtClean="0">
              <a:cs typeface="+mn-cs"/>
            </a:rPr>
            <a:t>، الاسطح الساخنة، تيارات </a:t>
          </a:r>
          <a:r>
            <a:rPr lang="ar-SA" b="0" dirty="0" err="1" smtClean="0">
              <a:cs typeface="+mn-cs"/>
            </a:rPr>
            <a:t>حاملة </a:t>
          </a:r>
          <a:r>
            <a:rPr lang="ar-SA" b="0" dirty="0" smtClean="0">
              <a:cs typeface="+mn-cs"/>
            </a:rPr>
            <a:t>، اللهب المكشوف او المباشر.</a:t>
          </a:r>
          <a:endParaRPr lang="ar-SA" b="0" dirty="0">
            <a:cs typeface="+mn-cs"/>
          </a:endParaRPr>
        </a:p>
      </dgm:t>
    </dgm:pt>
    <dgm:pt modelId="{C3829BC2-4499-4B26-8CA9-7CF76719A1B5}" type="parTrans" cxnId="{05FFB664-021F-4BCB-AFC3-D4C9640C6556}">
      <dgm:prSet/>
      <dgm:spPr/>
      <dgm:t>
        <a:bodyPr/>
        <a:lstStyle/>
        <a:p>
          <a:pPr algn="just" rtl="1"/>
          <a:endParaRPr lang="ar-SA"/>
        </a:p>
      </dgm:t>
    </dgm:pt>
    <dgm:pt modelId="{0E5500FC-85B2-420D-9409-69FC0F57E0CF}" type="sibTrans" cxnId="{05FFB664-021F-4BCB-AFC3-D4C9640C6556}">
      <dgm:prSet/>
      <dgm:spPr/>
      <dgm:t>
        <a:bodyPr/>
        <a:lstStyle/>
        <a:p>
          <a:pPr algn="just" rtl="1"/>
          <a:endParaRPr lang="ar-SA"/>
        </a:p>
      </dgm:t>
    </dgm:pt>
    <dgm:pt modelId="{6142BDC3-30B2-4402-BA9E-F99CD23C883D}">
      <dgm:prSet phldrT="[טקסט]"/>
      <dgm:spPr/>
      <dgm:t>
        <a:bodyPr/>
        <a:lstStyle/>
        <a:p>
          <a:pPr algn="ctr" rtl="1"/>
          <a:r>
            <a:rPr lang="ar-SA" dirty="0" smtClean="0"/>
            <a:t>الاوكسجين</a:t>
          </a:r>
          <a:endParaRPr lang="ar-SA" dirty="0"/>
        </a:p>
      </dgm:t>
    </dgm:pt>
    <dgm:pt modelId="{045AD2A4-6E25-4CB4-B683-8DC8DAA92333}" type="parTrans" cxnId="{7B4C49AF-924A-4539-9433-2F33522D0943}">
      <dgm:prSet/>
      <dgm:spPr/>
      <dgm:t>
        <a:bodyPr/>
        <a:lstStyle/>
        <a:p>
          <a:pPr algn="just" rtl="1"/>
          <a:endParaRPr lang="ar-SA"/>
        </a:p>
      </dgm:t>
    </dgm:pt>
    <dgm:pt modelId="{E267D868-FFC4-4178-B14D-6A4EBFF99CDE}" type="sibTrans" cxnId="{7B4C49AF-924A-4539-9433-2F33522D0943}">
      <dgm:prSet/>
      <dgm:spPr/>
      <dgm:t>
        <a:bodyPr/>
        <a:lstStyle/>
        <a:p>
          <a:pPr algn="just" rtl="1"/>
          <a:endParaRPr lang="ar-SA"/>
        </a:p>
      </dgm:t>
    </dgm:pt>
    <dgm:pt modelId="{27CC2C55-20BD-4C4C-BCD2-93AF087DBC4A}">
      <dgm:prSet phldrT="[טקסט]"/>
      <dgm:spPr/>
      <dgm:t>
        <a:bodyPr/>
        <a:lstStyle/>
        <a:p>
          <a:pPr algn="just" rtl="1"/>
          <a:r>
            <a:rPr lang="ar-SA" b="0" dirty="0" smtClean="0">
              <a:cs typeface="Arabic Transparent" pitchFamily="2" charset="-78"/>
            </a:rPr>
            <a:t>وهو متشابه في جميع ألاماكن وفي جميع الظروف سواء كان مضغوط أو عادي.</a:t>
          </a:r>
          <a:endParaRPr lang="ar-SA" b="0" dirty="0"/>
        </a:p>
      </dgm:t>
    </dgm:pt>
    <dgm:pt modelId="{71C7E17C-2092-4C06-8B18-A2E0B7753FF0}" type="parTrans" cxnId="{028F4A0D-5D76-46DD-9657-0A275092BD2C}">
      <dgm:prSet/>
      <dgm:spPr/>
      <dgm:t>
        <a:bodyPr/>
        <a:lstStyle/>
        <a:p>
          <a:pPr algn="just" rtl="1"/>
          <a:endParaRPr lang="ar-SA"/>
        </a:p>
      </dgm:t>
    </dgm:pt>
    <dgm:pt modelId="{25E241AC-D1B7-4EBC-BD15-0A41681A3DA6}" type="sibTrans" cxnId="{028F4A0D-5D76-46DD-9657-0A275092BD2C}">
      <dgm:prSet/>
      <dgm:spPr/>
      <dgm:t>
        <a:bodyPr/>
        <a:lstStyle/>
        <a:p>
          <a:pPr algn="just" rtl="1"/>
          <a:endParaRPr lang="ar-SA"/>
        </a:p>
      </dgm:t>
    </dgm:pt>
    <dgm:pt modelId="{8B382D45-B0C1-494C-A9B3-42E05580BF92}" type="pres">
      <dgm:prSet presAssocID="{02B240A9-580D-4C5E-932D-6422EE7A4757}" presName="Name0" presStyleCnt="0">
        <dgm:presLayoutVars>
          <dgm:dir val="rev"/>
          <dgm:animLvl val="lvl"/>
          <dgm:resizeHandles val="exact"/>
        </dgm:presLayoutVars>
      </dgm:prSet>
      <dgm:spPr/>
      <dgm:t>
        <a:bodyPr/>
        <a:lstStyle/>
        <a:p>
          <a:pPr rtl="1"/>
          <a:endParaRPr lang="ar-SA"/>
        </a:p>
      </dgm:t>
    </dgm:pt>
    <dgm:pt modelId="{2BF132AA-19BF-4573-82F0-B4324CB9B84C}" type="pres">
      <dgm:prSet presAssocID="{616B9258-748F-4A66-9DD1-DEF46B407389}" presName="linNode" presStyleCnt="0"/>
      <dgm:spPr/>
    </dgm:pt>
    <dgm:pt modelId="{A0E479F5-7D1C-41A8-9CE6-2A1F253A810C}" type="pres">
      <dgm:prSet presAssocID="{616B9258-748F-4A66-9DD1-DEF46B407389}" presName="parentText" presStyleLbl="node1" presStyleIdx="0" presStyleCnt="3">
        <dgm:presLayoutVars>
          <dgm:chMax val="1"/>
          <dgm:bulletEnabled val="1"/>
        </dgm:presLayoutVars>
      </dgm:prSet>
      <dgm:spPr/>
      <dgm:t>
        <a:bodyPr/>
        <a:lstStyle/>
        <a:p>
          <a:pPr rtl="1"/>
          <a:endParaRPr lang="ar-SA"/>
        </a:p>
      </dgm:t>
    </dgm:pt>
    <dgm:pt modelId="{301A731C-618A-4B0E-9418-D3BB33EF0421}" type="pres">
      <dgm:prSet presAssocID="{616B9258-748F-4A66-9DD1-DEF46B407389}" presName="descendantText" presStyleLbl="alignAccFollowNode1" presStyleIdx="0" presStyleCnt="3" custLinFactNeighborX="3281" custLinFactNeighborY="1056">
        <dgm:presLayoutVars>
          <dgm:bulletEnabled val="1"/>
        </dgm:presLayoutVars>
      </dgm:prSet>
      <dgm:spPr/>
      <dgm:t>
        <a:bodyPr/>
        <a:lstStyle/>
        <a:p>
          <a:pPr rtl="1"/>
          <a:endParaRPr lang="ar-SA"/>
        </a:p>
      </dgm:t>
    </dgm:pt>
    <dgm:pt modelId="{DDCBA626-2FD2-48AF-B410-13C5540C1419}" type="pres">
      <dgm:prSet presAssocID="{829E6C49-F028-4DE4-B22B-AA41C510BB70}" presName="sp" presStyleCnt="0"/>
      <dgm:spPr/>
    </dgm:pt>
    <dgm:pt modelId="{B5607E2F-6FA3-4D77-A247-26E74C8F1CD1}" type="pres">
      <dgm:prSet presAssocID="{0DB5295E-8FEC-4186-9E2B-17A34BFF379B}" presName="linNode" presStyleCnt="0"/>
      <dgm:spPr/>
    </dgm:pt>
    <dgm:pt modelId="{40F7252E-C53D-4B07-9B7C-44D4D2D85655}" type="pres">
      <dgm:prSet presAssocID="{0DB5295E-8FEC-4186-9E2B-17A34BFF379B}" presName="parentText" presStyleLbl="node1" presStyleIdx="1" presStyleCnt="3">
        <dgm:presLayoutVars>
          <dgm:chMax val="1"/>
          <dgm:bulletEnabled val="1"/>
        </dgm:presLayoutVars>
      </dgm:prSet>
      <dgm:spPr/>
      <dgm:t>
        <a:bodyPr/>
        <a:lstStyle/>
        <a:p>
          <a:pPr rtl="1"/>
          <a:endParaRPr lang="ar-SA"/>
        </a:p>
      </dgm:t>
    </dgm:pt>
    <dgm:pt modelId="{8621AFA0-F716-4BE4-8A88-E0FA99740404}" type="pres">
      <dgm:prSet presAssocID="{0DB5295E-8FEC-4186-9E2B-17A34BFF379B}" presName="descendantText" presStyleLbl="alignAccFollowNode1" presStyleIdx="1" presStyleCnt="3">
        <dgm:presLayoutVars>
          <dgm:bulletEnabled val="1"/>
        </dgm:presLayoutVars>
      </dgm:prSet>
      <dgm:spPr/>
      <dgm:t>
        <a:bodyPr/>
        <a:lstStyle/>
        <a:p>
          <a:pPr rtl="1"/>
          <a:endParaRPr lang="ar-SA"/>
        </a:p>
      </dgm:t>
    </dgm:pt>
    <dgm:pt modelId="{CB0D9B8E-1047-43BC-874C-F4E15CD236BC}" type="pres">
      <dgm:prSet presAssocID="{BDB74D10-69D6-45E6-9943-9E6A675CD1B3}" presName="sp" presStyleCnt="0"/>
      <dgm:spPr/>
    </dgm:pt>
    <dgm:pt modelId="{C3488C28-C731-4039-9A2F-BB76EBABE98E}" type="pres">
      <dgm:prSet presAssocID="{6142BDC3-30B2-4402-BA9E-F99CD23C883D}" presName="linNode" presStyleCnt="0"/>
      <dgm:spPr/>
    </dgm:pt>
    <dgm:pt modelId="{A2495C23-B589-4FC2-901B-FA2704348FFA}" type="pres">
      <dgm:prSet presAssocID="{6142BDC3-30B2-4402-BA9E-F99CD23C883D}" presName="parentText" presStyleLbl="node1" presStyleIdx="2" presStyleCnt="3">
        <dgm:presLayoutVars>
          <dgm:chMax val="1"/>
          <dgm:bulletEnabled val="1"/>
        </dgm:presLayoutVars>
      </dgm:prSet>
      <dgm:spPr/>
      <dgm:t>
        <a:bodyPr/>
        <a:lstStyle/>
        <a:p>
          <a:pPr rtl="1"/>
          <a:endParaRPr lang="ar-SA"/>
        </a:p>
      </dgm:t>
    </dgm:pt>
    <dgm:pt modelId="{CCCA2F18-7786-4446-AC64-E50A9C6C1FAC}" type="pres">
      <dgm:prSet presAssocID="{6142BDC3-30B2-4402-BA9E-F99CD23C883D}" presName="descendantText" presStyleLbl="alignAccFollowNode1" presStyleIdx="2" presStyleCnt="3">
        <dgm:presLayoutVars>
          <dgm:bulletEnabled val="1"/>
        </dgm:presLayoutVars>
      </dgm:prSet>
      <dgm:spPr/>
      <dgm:t>
        <a:bodyPr/>
        <a:lstStyle/>
        <a:p>
          <a:pPr rtl="1"/>
          <a:endParaRPr lang="ar-SA"/>
        </a:p>
      </dgm:t>
    </dgm:pt>
  </dgm:ptLst>
  <dgm:cxnLst>
    <dgm:cxn modelId="{09EB0A0D-45F6-4C0A-A9E3-01FA20786D24}" type="presOf" srcId="{6142BDC3-30B2-4402-BA9E-F99CD23C883D}" destId="{A2495C23-B589-4FC2-901B-FA2704348FFA}" srcOrd="0" destOrd="0" presId="urn:microsoft.com/office/officeart/2005/8/layout/vList5"/>
    <dgm:cxn modelId="{59F28339-A236-4899-A5ED-08865EBD246F}" type="presOf" srcId="{616B9258-748F-4A66-9DD1-DEF46B407389}" destId="{A0E479F5-7D1C-41A8-9CE6-2A1F253A810C}" srcOrd="0" destOrd="0" presId="urn:microsoft.com/office/officeart/2005/8/layout/vList5"/>
    <dgm:cxn modelId="{208EB817-047D-40FF-8C45-32111A8F0E40}" type="presOf" srcId="{D5BB8561-A481-48EC-9318-7463D61611D4}" destId="{301A731C-618A-4B0E-9418-D3BB33EF0421}" srcOrd="0" destOrd="0" presId="urn:microsoft.com/office/officeart/2005/8/layout/vList5"/>
    <dgm:cxn modelId="{8A3A8BB1-D9A3-40E3-9A43-EDBBF23CA96B}" type="presOf" srcId="{02B240A9-580D-4C5E-932D-6422EE7A4757}" destId="{8B382D45-B0C1-494C-A9B3-42E05580BF92}" srcOrd="0" destOrd="0" presId="urn:microsoft.com/office/officeart/2005/8/layout/vList5"/>
    <dgm:cxn modelId="{8B6E5C8D-B5CA-4A75-A7C1-6CC6859D0985}" srcId="{02B240A9-580D-4C5E-932D-6422EE7A4757}" destId="{616B9258-748F-4A66-9DD1-DEF46B407389}" srcOrd="0" destOrd="0" parTransId="{21D5084A-9C34-4900-B91A-D8D0798FA80D}" sibTransId="{829E6C49-F028-4DE4-B22B-AA41C510BB70}"/>
    <dgm:cxn modelId="{22356C84-BCE6-4F06-846A-5886E4D9CF5E}" type="presOf" srcId="{0DB5295E-8FEC-4186-9E2B-17A34BFF379B}" destId="{40F7252E-C53D-4B07-9B7C-44D4D2D85655}" srcOrd="0" destOrd="0" presId="urn:microsoft.com/office/officeart/2005/8/layout/vList5"/>
    <dgm:cxn modelId="{05FFB664-021F-4BCB-AFC3-D4C9640C6556}" srcId="{0DB5295E-8FEC-4186-9E2B-17A34BFF379B}" destId="{D7BF8534-21B6-4129-898F-B7F6A3565F86}" srcOrd="0" destOrd="0" parTransId="{C3829BC2-4499-4B26-8CA9-7CF76719A1B5}" sibTransId="{0E5500FC-85B2-420D-9409-69FC0F57E0CF}"/>
    <dgm:cxn modelId="{B2BC311A-ED8F-4100-8FC1-C115CE34496D}" srcId="{02B240A9-580D-4C5E-932D-6422EE7A4757}" destId="{0DB5295E-8FEC-4186-9E2B-17A34BFF379B}" srcOrd="1" destOrd="0" parTransId="{5E50C51D-1385-4819-AE44-CDC1E5D48D03}" sibTransId="{BDB74D10-69D6-45E6-9943-9E6A675CD1B3}"/>
    <dgm:cxn modelId="{028F4A0D-5D76-46DD-9657-0A275092BD2C}" srcId="{6142BDC3-30B2-4402-BA9E-F99CD23C883D}" destId="{27CC2C55-20BD-4C4C-BCD2-93AF087DBC4A}" srcOrd="0" destOrd="0" parTransId="{71C7E17C-2092-4C06-8B18-A2E0B7753FF0}" sibTransId="{25E241AC-D1B7-4EBC-BD15-0A41681A3DA6}"/>
    <dgm:cxn modelId="{5C4F6D1B-B739-46E2-852E-AD21FAAF2C11}" type="presOf" srcId="{D7BF8534-21B6-4129-898F-B7F6A3565F86}" destId="{8621AFA0-F716-4BE4-8A88-E0FA99740404}" srcOrd="0" destOrd="0" presId="urn:microsoft.com/office/officeart/2005/8/layout/vList5"/>
    <dgm:cxn modelId="{3088C791-7CE3-43CE-9ED9-D47CF00C971D}" srcId="{616B9258-748F-4A66-9DD1-DEF46B407389}" destId="{D5BB8561-A481-48EC-9318-7463D61611D4}" srcOrd="0" destOrd="0" parTransId="{620D676E-0F47-4D3B-85CA-147CD1CDC775}" sibTransId="{9D7754B7-231E-4349-84B2-7C208AC8C22B}"/>
    <dgm:cxn modelId="{7B4C49AF-924A-4539-9433-2F33522D0943}" srcId="{02B240A9-580D-4C5E-932D-6422EE7A4757}" destId="{6142BDC3-30B2-4402-BA9E-F99CD23C883D}" srcOrd="2" destOrd="0" parTransId="{045AD2A4-6E25-4CB4-B683-8DC8DAA92333}" sibTransId="{E267D868-FFC4-4178-B14D-6A4EBFF99CDE}"/>
    <dgm:cxn modelId="{E0E3314D-D9AC-4DFC-BA75-05B90B158DE1}" type="presOf" srcId="{27CC2C55-20BD-4C4C-BCD2-93AF087DBC4A}" destId="{CCCA2F18-7786-4446-AC64-E50A9C6C1FAC}" srcOrd="0" destOrd="0" presId="urn:microsoft.com/office/officeart/2005/8/layout/vList5"/>
    <dgm:cxn modelId="{A384C023-E33D-4285-98A6-340F1B2AA964}" type="presParOf" srcId="{8B382D45-B0C1-494C-A9B3-42E05580BF92}" destId="{2BF132AA-19BF-4573-82F0-B4324CB9B84C}" srcOrd="0" destOrd="0" presId="urn:microsoft.com/office/officeart/2005/8/layout/vList5"/>
    <dgm:cxn modelId="{62DDA702-012F-4E27-8308-6C380D843880}" type="presParOf" srcId="{2BF132AA-19BF-4573-82F0-B4324CB9B84C}" destId="{A0E479F5-7D1C-41A8-9CE6-2A1F253A810C}" srcOrd="0" destOrd="0" presId="urn:microsoft.com/office/officeart/2005/8/layout/vList5"/>
    <dgm:cxn modelId="{EB7F902C-55ED-4638-88B7-117E57751AB7}" type="presParOf" srcId="{2BF132AA-19BF-4573-82F0-B4324CB9B84C}" destId="{301A731C-618A-4B0E-9418-D3BB33EF0421}" srcOrd="1" destOrd="0" presId="urn:microsoft.com/office/officeart/2005/8/layout/vList5"/>
    <dgm:cxn modelId="{80AB34E4-93C2-4553-8BC3-1A3C2A574C12}" type="presParOf" srcId="{8B382D45-B0C1-494C-A9B3-42E05580BF92}" destId="{DDCBA626-2FD2-48AF-B410-13C5540C1419}" srcOrd="1" destOrd="0" presId="urn:microsoft.com/office/officeart/2005/8/layout/vList5"/>
    <dgm:cxn modelId="{B5626F75-359B-4D91-96A4-6B71A41FE4C2}" type="presParOf" srcId="{8B382D45-B0C1-494C-A9B3-42E05580BF92}" destId="{B5607E2F-6FA3-4D77-A247-26E74C8F1CD1}" srcOrd="2" destOrd="0" presId="urn:microsoft.com/office/officeart/2005/8/layout/vList5"/>
    <dgm:cxn modelId="{D18E43FA-2685-4D04-9C17-32D9DF69CAC2}" type="presParOf" srcId="{B5607E2F-6FA3-4D77-A247-26E74C8F1CD1}" destId="{40F7252E-C53D-4B07-9B7C-44D4D2D85655}" srcOrd="0" destOrd="0" presId="urn:microsoft.com/office/officeart/2005/8/layout/vList5"/>
    <dgm:cxn modelId="{56BFB847-BA1F-42C7-9E28-3C6389F82411}" type="presParOf" srcId="{B5607E2F-6FA3-4D77-A247-26E74C8F1CD1}" destId="{8621AFA0-F716-4BE4-8A88-E0FA99740404}" srcOrd="1" destOrd="0" presId="urn:microsoft.com/office/officeart/2005/8/layout/vList5"/>
    <dgm:cxn modelId="{F199E699-A8EF-4BEB-A310-3C2BDD94CA87}" type="presParOf" srcId="{8B382D45-B0C1-494C-A9B3-42E05580BF92}" destId="{CB0D9B8E-1047-43BC-874C-F4E15CD236BC}" srcOrd="3" destOrd="0" presId="urn:microsoft.com/office/officeart/2005/8/layout/vList5"/>
    <dgm:cxn modelId="{B4FF585C-265D-4B11-9BA5-178A8B38E927}" type="presParOf" srcId="{8B382D45-B0C1-494C-A9B3-42E05580BF92}" destId="{C3488C28-C731-4039-9A2F-BB76EBABE98E}" srcOrd="4" destOrd="0" presId="urn:microsoft.com/office/officeart/2005/8/layout/vList5"/>
    <dgm:cxn modelId="{3E9816F3-28DC-48EF-B95D-2168F53DEB10}" type="presParOf" srcId="{C3488C28-C731-4039-9A2F-BB76EBABE98E}" destId="{A2495C23-B589-4FC2-901B-FA2704348FFA}" srcOrd="0" destOrd="0" presId="urn:microsoft.com/office/officeart/2005/8/layout/vList5"/>
    <dgm:cxn modelId="{3CDD2F47-8076-4638-9AE2-C90A6A19BBD9}" type="presParOf" srcId="{C3488C28-C731-4039-9A2F-BB76EBABE98E}" destId="{CCCA2F18-7786-4446-AC64-E50A9C6C1F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E65B75-D3C8-400B-A6D9-1CC673A78CB1}" type="doc">
      <dgm:prSet loTypeId="urn:microsoft.com/office/officeart/2005/8/layout/default#1" loCatId="list" qsTypeId="urn:microsoft.com/office/officeart/2005/8/quickstyle/simple2" qsCatId="simple" csTypeId="urn:microsoft.com/office/officeart/2005/8/colors/colorful1#5" csCatId="colorful" phldr="1"/>
      <dgm:spPr/>
      <dgm:t>
        <a:bodyPr/>
        <a:lstStyle/>
        <a:p>
          <a:pPr rtl="1"/>
          <a:endParaRPr lang="ar-SA"/>
        </a:p>
      </dgm:t>
    </dgm:pt>
    <dgm:pt modelId="{0CE813C9-22BE-4DD5-B72B-94E291CDCC4B}">
      <dgm:prSet phldrT="[טקסט]"/>
      <dgm:spPr/>
      <dgm:t>
        <a:bodyPr/>
        <a:lstStyle/>
        <a:p>
          <a:pPr algn="ctr" rtl="1"/>
          <a:r>
            <a:rPr lang="ar-SA" dirty="0" smtClean="0"/>
            <a:t>تغطية ببطانية رطبة</a:t>
          </a:r>
          <a:endParaRPr lang="ar-SA" dirty="0"/>
        </a:p>
      </dgm:t>
    </dgm:pt>
    <dgm:pt modelId="{5428A2EC-4BAB-4EB0-81F1-96C1C0479939}" type="parTrans" cxnId="{D9C5FF09-9D42-4A04-964B-3E51E2F8CE26}">
      <dgm:prSet/>
      <dgm:spPr/>
      <dgm:t>
        <a:bodyPr/>
        <a:lstStyle/>
        <a:p>
          <a:pPr algn="ctr" rtl="1"/>
          <a:endParaRPr lang="ar-SA"/>
        </a:p>
      </dgm:t>
    </dgm:pt>
    <dgm:pt modelId="{BB29F03D-034B-46A3-AD95-680A3BFA335F}" type="sibTrans" cxnId="{D9C5FF09-9D42-4A04-964B-3E51E2F8CE26}">
      <dgm:prSet/>
      <dgm:spPr/>
      <dgm:t>
        <a:bodyPr/>
        <a:lstStyle/>
        <a:p>
          <a:pPr algn="ctr" rtl="1"/>
          <a:endParaRPr lang="ar-SA"/>
        </a:p>
      </dgm:t>
    </dgm:pt>
    <dgm:pt modelId="{560E4832-13BC-4785-BE39-17B46247FF45}">
      <dgm:prSet phldrT="[טקסט]"/>
      <dgm:spPr/>
      <dgm:t>
        <a:bodyPr/>
        <a:lstStyle/>
        <a:p>
          <a:pPr algn="ctr" rtl="1"/>
          <a:r>
            <a:rPr lang="ar-SA" dirty="0" smtClean="0"/>
            <a:t>صبّ الماء</a:t>
          </a:r>
          <a:endParaRPr lang="ar-SA" dirty="0"/>
        </a:p>
      </dgm:t>
    </dgm:pt>
    <dgm:pt modelId="{F5DF9007-7EF5-4A37-9F55-1EC562F24EBA}" type="parTrans" cxnId="{3CA1A8C6-5C16-4A46-AECD-938F88CCAFDD}">
      <dgm:prSet/>
      <dgm:spPr/>
      <dgm:t>
        <a:bodyPr/>
        <a:lstStyle/>
        <a:p>
          <a:pPr algn="ctr" rtl="1"/>
          <a:endParaRPr lang="ar-SA"/>
        </a:p>
      </dgm:t>
    </dgm:pt>
    <dgm:pt modelId="{C5FC85C6-6488-4C4D-AC86-962C7B032737}" type="sibTrans" cxnId="{3CA1A8C6-5C16-4A46-AECD-938F88CCAFDD}">
      <dgm:prSet/>
      <dgm:spPr/>
      <dgm:t>
        <a:bodyPr/>
        <a:lstStyle/>
        <a:p>
          <a:pPr algn="ctr" rtl="1"/>
          <a:endParaRPr lang="ar-SA"/>
        </a:p>
      </dgm:t>
    </dgm:pt>
    <dgm:pt modelId="{23FB6886-98D0-47FF-8C43-BFDA22AEB81C}">
      <dgm:prSet phldrT="[טקסט]"/>
      <dgm:spPr/>
      <dgm:t>
        <a:bodyPr/>
        <a:lstStyle/>
        <a:p>
          <a:pPr algn="ctr" rtl="1"/>
          <a:r>
            <a:rPr lang="ar-SA" dirty="0" smtClean="0"/>
            <a:t>إغلاق حنفية الغاز</a:t>
          </a:r>
          <a:endParaRPr lang="ar-SA" dirty="0"/>
        </a:p>
      </dgm:t>
    </dgm:pt>
    <dgm:pt modelId="{71E979D8-9AF7-4911-9810-B5DD311918A8}" type="parTrans" cxnId="{994BD552-728B-4034-A807-1F7DBD9313B9}">
      <dgm:prSet/>
      <dgm:spPr/>
      <dgm:t>
        <a:bodyPr/>
        <a:lstStyle/>
        <a:p>
          <a:pPr algn="ctr" rtl="1"/>
          <a:endParaRPr lang="ar-SA"/>
        </a:p>
      </dgm:t>
    </dgm:pt>
    <dgm:pt modelId="{4F381328-B9F4-4A73-8345-C2403EF766A4}" type="sibTrans" cxnId="{994BD552-728B-4034-A807-1F7DBD9313B9}">
      <dgm:prSet/>
      <dgm:spPr/>
      <dgm:t>
        <a:bodyPr/>
        <a:lstStyle/>
        <a:p>
          <a:pPr algn="ctr" rtl="1"/>
          <a:endParaRPr lang="ar-SA"/>
        </a:p>
      </dgm:t>
    </dgm:pt>
    <dgm:pt modelId="{6DADD923-61E7-472B-98E8-68DB96BE4C95}">
      <dgm:prSet phldrT="[טקסט]"/>
      <dgm:spPr/>
      <dgm:t>
        <a:bodyPr/>
        <a:lstStyle/>
        <a:p>
          <a:pPr algn="ctr" rtl="1"/>
          <a:r>
            <a:rPr lang="ar-SA" dirty="0" smtClean="0"/>
            <a:t>التوقف عن استخدام الوقود</a:t>
          </a:r>
          <a:endParaRPr lang="ar-SA" dirty="0"/>
        </a:p>
      </dgm:t>
    </dgm:pt>
    <dgm:pt modelId="{ABE36641-36BC-4CFD-905E-A004A7D57165}" type="parTrans" cxnId="{ECF6459A-3729-4DF4-9D4B-89465F955503}">
      <dgm:prSet/>
      <dgm:spPr/>
      <dgm:t>
        <a:bodyPr/>
        <a:lstStyle/>
        <a:p>
          <a:pPr algn="ctr" rtl="1"/>
          <a:endParaRPr lang="ar-SA"/>
        </a:p>
      </dgm:t>
    </dgm:pt>
    <dgm:pt modelId="{D0595971-F824-402F-B399-7204602EB697}" type="sibTrans" cxnId="{ECF6459A-3729-4DF4-9D4B-89465F955503}">
      <dgm:prSet/>
      <dgm:spPr/>
      <dgm:t>
        <a:bodyPr/>
        <a:lstStyle/>
        <a:p>
          <a:pPr algn="ctr" rtl="1"/>
          <a:endParaRPr lang="ar-SA"/>
        </a:p>
      </dgm:t>
    </dgm:pt>
    <dgm:pt modelId="{297E8AF8-BEFA-45DE-9F23-6ABB4E50AC3E}">
      <dgm:prSet phldrT="[טקסט]"/>
      <dgm:spPr/>
      <dgm:t>
        <a:bodyPr/>
        <a:lstStyle/>
        <a:p>
          <a:pPr algn="ctr" rtl="1"/>
          <a:r>
            <a:rPr lang="ar-SA" dirty="0" smtClean="0"/>
            <a:t>وضع رمل</a:t>
          </a:r>
          <a:endParaRPr lang="ar-SA" dirty="0"/>
        </a:p>
      </dgm:t>
    </dgm:pt>
    <dgm:pt modelId="{32BA726B-360B-4550-B445-9B1577D22A05}" type="parTrans" cxnId="{E7EE4E43-8C36-4902-85F9-9AA9CA74C5BE}">
      <dgm:prSet/>
      <dgm:spPr/>
      <dgm:t>
        <a:bodyPr/>
        <a:lstStyle/>
        <a:p>
          <a:pPr algn="ctr" rtl="1"/>
          <a:endParaRPr lang="ar-SA"/>
        </a:p>
      </dgm:t>
    </dgm:pt>
    <dgm:pt modelId="{96A7A7EF-28EC-4943-9584-0A7A810F1CE1}" type="sibTrans" cxnId="{E7EE4E43-8C36-4902-85F9-9AA9CA74C5BE}">
      <dgm:prSet/>
      <dgm:spPr/>
      <dgm:t>
        <a:bodyPr/>
        <a:lstStyle/>
        <a:p>
          <a:pPr algn="ctr" rtl="1"/>
          <a:endParaRPr lang="ar-SA"/>
        </a:p>
      </dgm:t>
    </dgm:pt>
    <dgm:pt modelId="{4D73D52A-E780-415E-986D-35C2B6F604FB}">
      <dgm:prSet/>
      <dgm:spPr/>
      <dgm:t>
        <a:bodyPr/>
        <a:lstStyle/>
        <a:p>
          <a:pPr algn="ctr" rtl="1"/>
          <a:r>
            <a:rPr lang="ar-SA" dirty="0" smtClean="0"/>
            <a:t>استخدام المطفأة</a:t>
          </a:r>
          <a:endParaRPr lang="ar-SA" dirty="0"/>
        </a:p>
      </dgm:t>
    </dgm:pt>
    <dgm:pt modelId="{0B77A07E-E24D-4741-8A6D-D5E94733869D}" type="parTrans" cxnId="{60704242-83A0-4984-A37B-D945F78897AE}">
      <dgm:prSet/>
      <dgm:spPr/>
      <dgm:t>
        <a:bodyPr/>
        <a:lstStyle/>
        <a:p>
          <a:pPr algn="ctr" rtl="1"/>
          <a:endParaRPr lang="ar-SA"/>
        </a:p>
      </dgm:t>
    </dgm:pt>
    <dgm:pt modelId="{1C257408-7D2F-4198-ABE1-5F1F13DC8F8C}" type="sibTrans" cxnId="{60704242-83A0-4984-A37B-D945F78897AE}">
      <dgm:prSet/>
      <dgm:spPr/>
      <dgm:t>
        <a:bodyPr/>
        <a:lstStyle/>
        <a:p>
          <a:pPr algn="ctr" rtl="1"/>
          <a:endParaRPr lang="ar-SA"/>
        </a:p>
      </dgm:t>
    </dgm:pt>
    <dgm:pt modelId="{BB918C30-AC44-4827-AA19-0F5081932961}">
      <dgm:prSet/>
      <dgm:spPr/>
      <dgm:t>
        <a:bodyPr/>
        <a:lstStyle/>
        <a:p>
          <a:pPr algn="ctr" rtl="1"/>
          <a:r>
            <a:rPr lang="ar-SA" dirty="0" smtClean="0"/>
            <a:t>قطع التيار الكهربائي</a:t>
          </a:r>
          <a:endParaRPr lang="ar-SA" dirty="0"/>
        </a:p>
      </dgm:t>
    </dgm:pt>
    <dgm:pt modelId="{C6DE0ACA-E581-449E-9D45-42FB0554C514}" type="parTrans" cxnId="{38D4AC1E-9E84-4A35-B545-DA3675DD87AA}">
      <dgm:prSet/>
      <dgm:spPr/>
      <dgm:t>
        <a:bodyPr/>
        <a:lstStyle/>
        <a:p>
          <a:pPr algn="ctr" rtl="1"/>
          <a:endParaRPr lang="ar-SA"/>
        </a:p>
      </dgm:t>
    </dgm:pt>
    <dgm:pt modelId="{0013BE99-7AC9-4A5F-BDC2-999C3C48CB77}" type="sibTrans" cxnId="{38D4AC1E-9E84-4A35-B545-DA3675DD87AA}">
      <dgm:prSet/>
      <dgm:spPr/>
      <dgm:t>
        <a:bodyPr/>
        <a:lstStyle/>
        <a:p>
          <a:pPr algn="ctr" rtl="1"/>
          <a:endParaRPr lang="ar-SA"/>
        </a:p>
      </dgm:t>
    </dgm:pt>
    <dgm:pt modelId="{3141EFB9-9772-44AD-8C87-A321A3527120}" type="pres">
      <dgm:prSet presAssocID="{4AE65B75-D3C8-400B-A6D9-1CC673A78CB1}" presName="diagram" presStyleCnt="0">
        <dgm:presLayoutVars>
          <dgm:dir val="rev"/>
          <dgm:resizeHandles val="exact"/>
        </dgm:presLayoutVars>
      </dgm:prSet>
      <dgm:spPr/>
      <dgm:t>
        <a:bodyPr/>
        <a:lstStyle/>
        <a:p>
          <a:pPr rtl="1"/>
          <a:endParaRPr lang="he-IL"/>
        </a:p>
      </dgm:t>
    </dgm:pt>
    <dgm:pt modelId="{FFC781D2-9A88-4C86-9C77-BCBC099AAAFD}" type="pres">
      <dgm:prSet presAssocID="{0CE813C9-22BE-4DD5-B72B-94E291CDCC4B}" presName="node" presStyleLbl="node1" presStyleIdx="0" presStyleCnt="7">
        <dgm:presLayoutVars>
          <dgm:bulletEnabled val="1"/>
        </dgm:presLayoutVars>
      </dgm:prSet>
      <dgm:spPr/>
      <dgm:t>
        <a:bodyPr/>
        <a:lstStyle/>
        <a:p>
          <a:pPr rtl="1"/>
          <a:endParaRPr lang="he-IL"/>
        </a:p>
      </dgm:t>
    </dgm:pt>
    <dgm:pt modelId="{7632BD98-3D93-4F24-98D1-80A8104A55BE}" type="pres">
      <dgm:prSet presAssocID="{BB29F03D-034B-46A3-AD95-680A3BFA335F}" presName="sibTrans" presStyleCnt="0"/>
      <dgm:spPr/>
    </dgm:pt>
    <dgm:pt modelId="{E5367951-9D8B-406C-8E25-4399AB899191}" type="pres">
      <dgm:prSet presAssocID="{560E4832-13BC-4785-BE39-17B46247FF45}" presName="node" presStyleLbl="node1" presStyleIdx="1" presStyleCnt="7">
        <dgm:presLayoutVars>
          <dgm:bulletEnabled val="1"/>
        </dgm:presLayoutVars>
      </dgm:prSet>
      <dgm:spPr/>
      <dgm:t>
        <a:bodyPr/>
        <a:lstStyle/>
        <a:p>
          <a:pPr rtl="1"/>
          <a:endParaRPr lang="he-IL"/>
        </a:p>
      </dgm:t>
    </dgm:pt>
    <dgm:pt modelId="{A5C4BC64-CE5E-4631-A364-CE75CA204E0A}" type="pres">
      <dgm:prSet presAssocID="{C5FC85C6-6488-4C4D-AC86-962C7B032737}" presName="sibTrans" presStyleCnt="0"/>
      <dgm:spPr/>
    </dgm:pt>
    <dgm:pt modelId="{E1088C55-FCE3-4B46-B269-B67057510AFF}" type="pres">
      <dgm:prSet presAssocID="{23FB6886-98D0-47FF-8C43-BFDA22AEB81C}" presName="node" presStyleLbl="node1" presStyleIdx="2" presStyleCnt="7">
        <dgm:presLayoutVars>
          <dgm:bulletEnabled val="1"/>
        </dgm:presLayoutVars>
      </dgm:prSet>
      <dgm:spPr/>
      <dgm:t>
        <a:bodyPr/>
        <a:lstStyle/>
        <a:p>
          <a:pPr rtl="1"/>
          <a:endParaRPr lang="ar-SA"/>
        </a:p>
      </dgm:t>
    </dgm:pt>
    <dgm:pt modelId="{0B4B51AB-3477-49FE-89AE-A2B1DC1808BD}" type="pres">
      <dgm:prSet presAssocID="{4F381328-B9F4-4A73-8345-C2403EF766A4}" presName="sibTrans" presStyleCnt="0"/>
      <dgm:spPr/>
    </dgm:pt>
    <dgm:pt modelId="{640FEE43-E4DA-43F4-95D8-2FD4DA0731DE}" type="pres">
      <dgm:prSet presAssocID="{6DADD923-61E7-472B-98E8-68DB96BE4C95}" presName="node" presStyleLbl="node1" presStyleIdx="3" presStyleCnt="7">
        <dgm:presLayoutVars>
          <dgm:bulletEnabled val="1"/>
        </dgm:presLayoutVars>
      </dgm:prSet>
      <dgm:spPr/>
      <dgm:t>
        <a:bodyPr/>
        <a:lstStyle/>
        <a:p>
          <a:pPr rtl="1"/>
          <a:endParaRPr lang="he-IL"/>
        </a:p>
      </dgm:t>
    </dgm:pt>
    <dgm:pt modelId="{2C3848D4-3B5F-482D-B3B2-63AC0977DF1C}" type="pres">
      <dgm:prSet presAssocID="{D0595971-F824-402F-B399-7204602EB697}" presName="sibTrans" presStyleCnt="0"/>
      <dgm:spPr/>
    </dgm:pt>
    <dgm:pt modelId="{96064AAB-1BD3-4955-BEED-265DE69981A5}" type="pres">
      <dgm:prSet presAssocID="{297E8AF8-BEFA-45DE-9F23-6ABB4E50AC3E}" presName="node" presStyleLbl="node1" presStyleIdx="4" presStyleCnt="7">
        <dgm:presLayoutVars>
          <dgm:bulletEnabled val="1"/>
        </dgm:presLayoutVars>
      </dgm:prSet>
      <dgm:spPr/>
      <dgm:t>
        <a:bodyPr/>
        <a:lstStyle/>
        <a:p>
          <a:pPr rtl="1"/>
          <a:endParaRPr lang="ar-SA"/>
        </a:p>
      </dgm:t>
    </dgm:pt>
    <dgm:pt modelId="{25FDD268-CBD6-4FC7-A53A-8DAF7AE423EA}" type="pres">
      <dgm:prSet presAssocID="{96A7A7EF-28EC-4943-9584-0A7A810F1CE1}" presName="sibTrans" presStyleCnt="0"/>
      <dgm:spPr/>
    </dgm:pt>
    <dgm:pt modelId="{F555EAFA-D46E-4DEF-A432-68894BB07BCF}" type="pres">
      <dgm:prSet presAssocID="{4D73D52A-E780-415E-986D-35C2B6F604FB}" presName="node" presStyleLbl="node1" presStyleIdx="5" presStyleCnt="7">
        <dgm:presLayoutVars>
          <dgm:bulletEnabled val="1"/>
        </dgm:presLayoutVars>
      </dgm:prSet>
      <dgm:spPr/>
      <dgm:t>
        <a:bodyPr/>
        <a:lstStyle/>
        <a:p>
          <a:pPr rtl="1"/>
          <a:endParaRPr lang="he-IL"/>
        </a:p>
      </dgm:t>
    </dgm:pt>
    <dgm:pt modelId="{563E0B8A-F635-488E-9B3C-18F1AF7B6954}" type="pres">
      <dgm:prSet presAssocID="{1C257408-7D2F-4198-ABE1-5F1F13DC8F8C}" presName="sibTrans" presStyleCnt="0"/>
      <dgm:spPr/>
    </dgm:pt>
    <dgm:pt modelId="{D12F1E25-511F-4E51-AB5D-7132AEFA4685}" type="pres">
      <dgm:prSet presAssocID="{BB918C30-AC44-4827-AA19-0F5081932961}" presName="node" presStyleLbl="node1" presStyleIdx="6" presStyleCnt="7">
        <dgm:presLayoutVars>
          <dgm:bulletEnabled val="1"/>
        </dgm:presLayoutVars>
      </dgm:prSet>
      <dgm:spPr/>
      <dgm:t>
        <a:bodyPr/>
        <a:lstStyle/>
        <a:p>
          <a:pPr rtl="1"/>
          <a:endParaRPr lang="he-IL"/>
        </a:p>
      </dgm:t>
    </dgm:pt>
  </dgm:ptLst>
  <dgm:cxnLst>
    <dgm:cxn modelId="{38D4AC1E-9E84-4A35-B545-DA3675DD87AA}" srcId="{4AE65B75-D3C8-400B-A6D9-1CC673A78CB1}" destId="{BB918C30-AC44-4827-AA19-0F5081932961}" srcOrd="6" destOrd="0" parTransId="{C6DE0ACA-E581-449E-9D45-42FB0554C514}" sibTransId="{0013BE99-7AC9-4A5F-BDC2-999C3C48CB77}"/>
    <dgm:cxn modelId="{60704242-83A0-4984-A37B-D945F78897AE}" srcId="{4AE65B75-D3C8-400B-A6D9-1CC673A78CB1}" destId="{4D73D52A-E780-415E-986D-35C2B6F604FB}" srcOrd="5" destOrd="0" parTransId="{0B77A07E-E24D-4741-8A6D-D5E94733869D}" sibTransId="{1C257408-7D2F-4198-ABE1-5F1F13DC8F8C}"/>
    <dgm:cxn modelId="{E7EE4E43-8C36-4902-85F9-9AA9CA74C5BE}" srcId="{4AE65B75-D3C8-400B-A6D9-1CC673A78CB1}" destId="{297E8AF8-BEFA-45DE-9F23-6ABB4E50AC3E}" srcOrd="4" destOrd="0" parTransId="{32BA726B-360B-4550-B445-9B1577D22A05}" sibTransId="{96A7A7EF-28EC-4943-9584-0A7A810F1CE1}"/>
    <dgm:cxn modelId="{62A7B388-C308-49BD-BCD9-C0D34384DC7F}" type="presOf" srcId="{0CE813C9-22BE-4DD5-B72B-94E291CDCC4B}" destId="{FFC781D2-9A88-4C86-9C77-BCBC099AAAFD}" srcOrd="0" destOrd="0" presId="urn:microsoft.com/office/officeart/2005/8/layout/default#1"/>
    <dgm:cxn modelId="{D9C5FF09-9D42-4A04-964B-3E51E2F8CE26}" srcId="{4AE65B75-D3C8-400B-A6D9-1CC673A78CB1}" destId="{0CE813C9-22BE-4DD5-B72B-94E291CDCC4B}" srcOrd="0" destOrd="0" parTransId="{5428A2EC-4BAB-4EB0-81F1-96C1C0479939}" sibTransId="{BB29F03D-034B-46A3-AD95-680A3BFA335F}"/>
    <dgm:cxn modelId="{ECF6459A-3729-4DF4-9D4B-89465F955503}" srcId="{4AE65B75-D3C8-400B-A6D9-1CC673A78CB1}" destId="{6DADD923-61E7-472B-98E8-68DB96BE4C95}" srcOrd="3" destOrd="0" parTransId="{ABE36641-36BC-4CFD-905E-A004A7D57165}" sibTransId="{D0595971-F824-402F-B399-7204602EB697}"/>
    <dgm:cxn modelId="{47F38F71-594A-4287-AE5C-1D7689617F93}" type="presOf" srcId="{23FB6886-98D0-47FF-8C43-BFDA22AEB81C}" destId="{E1088C55-FCE3-4B46-B269-B67057510AFF}" srcOrd="0" destOrd="0" presId="urn:microsoft.com/office/officeart/2005/8/layout/default#1"/>
    <dgm:cxn modelId="{5CC78D6E-7D3F-4B39-86BC-A87CED27EE77}" type="presOf" srcId="{297E8AF8-BEFA-45DE-9F23-6ABB4E50AC3E}" destId="{96064AAB-1BD3-4955-BEED-265DE69981A5}" srcOrd="0" destOrd="0" presId="urn:microsoft.com/office/officeart/2005/8/layout/default#1"/>
    <dgm:cxn modelId="{2802A28A-99E2-4F45-A8FC-1D505D21EC0D}" type="presOf" srcId="{6DADD923-61E7-472B-98E8-68DB96BE4C95}" destId="{640FEE43-E4DA-43F4-95D8-2FD4DA0731DE}" srcOrd="0" destOrd="0" presId="urn:microsoft.com/office/officeart/2005/8/layout/default#1"/>
    <dgm:cxn modelId="{8DA93492-4DB9-48A1-BAEA-6912F08DE0CD}" type="presOf" srcId="{BB918C30-AC44-4827-AA19-0F5081932961}" destId="{D12F1E25-511F-4E51-AB5D-7132AEFA4685}" srcOrd="0" destOrd="0" presId="urn:microsoft.com/office/officeart/2005/8/layout/default#1"/>
    <dgm:cxn modelId="{994BD552-728B-4034-A807-1F7DBD9313B9}" srcId="{4AE65B75-D3C8-400B-A6D9-1CC673A78CB1}" destId="{23FB6886-98D0-47FF-8C43-BFDA22AEB81C}" srcOrd="2" destOrd="0" parTransId="{71E979D8-9AF7-4911-9810-B5DD311918A8}" sibTransId="{4F381328-B9F4-4A73-8345-C2403EF766A4}"/>
    <dgm:cxn modelId="{AFCF3F4F-2B77-449D-8F59-5AF01ABFFEFE}" type="presOf" srcId="{4AE65B75-D3C8-400B-A6D9-1CC673A78CB1}" destId="{3141EFB9-9772-44AD-8C87-A321A3527120}" srcOrd="0" destOrd="0" presId="urn:microsoft.com/office/officeart/2005/8/layout/default#1"/>
    <dgm:cxn modelId="{3CA1A8C6-5C16-4A46-AECD-938F88CCAFDD}" srcId="{4AE65B75-D3C8-400B-A6D9-1CC673A78CB1}" destId="{560E4832-13BC-4785-BE39-17B46247FF45}" srcOrd="1" destOrd="0" parTransId="{F5DF9007-7EF5-4A37-9F55-1EC562F24EBA}" sibTransId="{C5FC85C6-6488-4C4D-AC86-962C7B032737}"/>
    <dgm:cxn modelId="{22D0FF19-366E-4807-9AA6-CE9EEF094A31}" type="presOf" srcId="{4D73D52A-E780-415E-986D-35C2B6F604FB}" destId="{F555EAFA-D46E-4DEF-A432-68894BB07BCF}" srcOrd="0" destOrd="0" presId="urn:microsoft.com/office/officeart/2005/8/layout/default#1"/>
    <dgm:cxn modelId="{13BA6CB4-634A-4DEF-9DA1-F29C26B05580}" type="presOf" srcId="{560E4832-13BC-4785-BE39-17B46247FF45}" destId="{E5367951-9D8B-406C-8E25-4399AB899191}" srcOrd="0" destOrd="0" presId="urn:microsoft.com/office/officeart/2005/8/layout/default#1"/>
    <dgm:cxn modelId="{6F9CADCB-86E7-47BD-B1C8-335545D905F8}" type="presParOf" srcId="{3141EFB9-9772-44AD-8C87-A321A3527120}" destId="{FFC781D2-9A88-4C86-9C77-BCBC099AAAFD}" srcOrd="0" destOrd="0" presId="urn:microsoft.com/office/officeart/2005/8/layout/default#1"/>
    <dgm:cxn modelId="{E0FEC815-44FB-4E47-94A8-2BEFC8DF7163}" type="presParOf" srcId="{3141EFB9-9772-44AD-8C87-A321A3527120}" destId="{7632BD98-3D93-4F24-98D1-80A8104A55BE}" srcOrd="1" destOrd="0" presId="urn:microsoft.com/office/officeart/2005/8/layout/default#1"/>
    <dgm:cxn modelId="{50ABC5E4-AF72-4BEC-B107-15A44AEB3647}" type="presParOf" srcId="{3141EFB9-9772-44AD-8C87-A321A3527120}" destId="{E5367951-9D8B-406C-8E25-4399AB899191}" srcOrd="2" destOrd="0" presId="urn:microsoft.com/office/officeart/2005/8/layout/default#1"/>
    <dgm:cxn modelId="{B4D6EAE5-6D5A-413C-ADA9-E3ED9BAF6BBB}" type="presParOf" srcId="{3141EFB9-9772-44AD-8C87-A321A3527120}" destId="{A5C4BC64-CE5E-4631-A364-CE75CA204E0A}" srcOrd="3" destOrd="0" presId="urn:microsoft.com/office/officeart/2005/8/layout/default#1"/>
    <dgm:cxn modelId="{53FBC532-2233-4EB4-8488-1DCC0720B350}" type="presParOf" srcId="{3141EFB9-9772-44AD-8C87-A321A3527120}" destId="{E1088C55-FCE3-4B46-B269-B67057510AFF}" srcOrd="4" destOrd="0" presId="urn:microsoft.com/office/officeart/2005/8/layout/default#1"/>
    <dgm:cxn modelId="{95120C29-6F8F-408B-9CDA-8A41EB4E5CBA}" type="presParOf" srcId="{3141EFB9-9772-44AD-8C87-A321A3527120}" destId="{0B4B51AB-3477-49FE-89AE-A2B1DC1808BD}" srcOrd="5" destOrd="0" presId="urn:microsoft.com/office/officeart/2005/8/layout/default#1"/>
    <dgm:cxn modelId="{15948C3C-7B69-46A2-92F6-14CA05F79E7E}" type="presParOf" srcId="{3141EFB9-9772-44AD-8C87-A321A3527120}" destId="{640FEE43-E4DA-43F4-95D8-2FD4DA0731DE}" srcOrd="6" destOrd="0" presId="urn:microsoft.com/office/officeart/2005/8/layout/default#1"/>
    <dgm:cxn modelId="{C02861D5-A09D-48A4-B89A-028C709A24C5}" type="presParOf" srcId="{3141EFB9-9772-44AD-8C87-A321A3527120}" destId="{2C3848D4-3B5F-482D-B3B2-63AC0977DF1C}" srcOrd="7" destOrd="0" presId="urn:microsoft.com/office/officeart/2005/8/layout/default#1"/>
    <dgm:cxn modelId="{61BF6635-9533-4C79-A2D0-9884BB4EDE8F}" type="presParOf" srcId="{3141EFB9-9772-44AD-8C87-A321A3527120}" destId="{96064AAB-1BD3-4955-BEED-265DE69981A5}" srcOrd="8" destOrd="0" presId="urn:microsoft.com/office/officeart/2005/8/layout/default#1"/>
    <dgm:cxn modelId="{6E06C39A-1554-4D67-A1AE-00028709D6EE}" type="presParOf" srcId="{3141EFB9-9772-44AD-8C87-A321A3527120}" destId="{25FDD268-CBD6-4FC7-A53A-8DAF7AE423EA}" srcOrd="9" destOrd="0" presId="urn:microsoft.com/office/officeart/2005/8/layout/default#1"/>
    <dgm:cxn modelId="{1646FA5F-C750-4F1D-B15F-8C54FD5C7388}" type="presParOf" srcId="{3141EFB9-9772-44AD-8C87-A321A3527120}" destId="{F555EAFA-D46E-4DEF-A432-68894BB07BCF}" srcOrd="10" destOrd="0" presId="urn:microsoft.com/office/officeart/2005/8/layout/default#1"/>
    <dgm:cxn modelId="{B0C0DF03-3B78-4D12-923F-F75B476537EC}" type="presParOf" srcId="{3141EFB9-9772-44AD-8C87-A321A3527120}" destId="{563E0B8A-F635-488E-9B3C-18F1AF7B6954}" srcOrd="11" destOrd="0" presId="urn:microsoft.com/office/officeart/2005/8/layout/default#1"/>
    <dgm:cxn modelId="{6C3C9FA0-8995-4C0D-9153-5F6AD9D285E1}" type="presParOf" srcId="{3141EFB9-9772-44AD-8C87-A321A3527120}" destId="{D12F1E25-511F-4E51-AB5D-7132AEFA4685}"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C13DD-B203-4C31-BBCA-2DEBF7B58126}" type="doc">
      <dgm:prSet loTypeId="urn:microsoft.com/office/officeart/2005/8/layout/list1" loCatId="list" qsTypeId="urn:microsoft.com/office/officeart/2005/8/quickstyle/simple2" qsCatId="simple" csTypeId="urn:microsoft.com/office/officeart/2005/8/colors/accent0_3" csCatId="mainScheme" phldr="1"/>
      <dgm:spPr/>
      <dgm:t>
        <a:bodyPr/>
        <a:lstStyle/>
        <a:p>
          <a:pPr rtl="1"/>
          <a:endParaRPr lang="ar-SA"/>
        </a:p>
      </dgm:t>
    </dgm:pt>
    <dgm:pt modelId="{91CA4404-2936-4558-99CD-329D208B26FA}">
      <dgm:prSet phldrT="[טקסט]" custT="1"/>
      <dgm:spPr/>
      <dgm:t>
        <a:bodyPr/>
        <a:lstStyle/>
        <a:p>
          <a:pPr algn="r" rtl="1"/>
          <a:r>
            <a:rPr lang="ar-SA" sz="1800" b="1" dirty="0" smtClean="0">
              <a:latin typeface="Century Gothic" pitchFamily="34" charset="0"/>
              <a:cs typeface="Tahoma" pitchFamily="34" charset="0"/>
            </a:rPr>
            <a:t>ماذا ترى في الصور؟</a:t>
          </a:r>
          <a:endParaRPr lang="ar-SA" sz="1800" dirty="0"/>
        </a:p>
      </dgm:t>
    </dgm:pt>
    <dgm:pt modelId="{6661D806-0D49-404B-BBD9-E650E26F8DC8}" type="parTrans" cxnId="{429C0028-3689-4F6C-8CC6-A98DD0050CAF}">
      <dgm:prSet/>
      <dgm:spPr/>
      <dgm:t>
        <a:bodyPr/>
        <a:lstStyle/>
        <a:p>
          <a:pPr rtl="1"/>
          <a:endParaRPr lang="ar-SA" sz="2000"/>
        </a:p>
      </dgm:t>
    </dgm:pt>
    <dgm:pt modelId="{07A7FA1B-D3DD-4597-B332-85846441394B}" type="sibTrans" cxnId="{429C0028-3689-4F6C-8CC6-A98DD0050CAF}">
      <dgm:prSet/>
      <dgm:spPr/>
      <dgm:t>
        <a:bodyPr/>
        <a:lstStyle/>
        <a:p>
          <a:pPr rtl="1"/>
          <a:endParaRPr lang="ar-SA" sz="2000"/>
        </a:p>
      </dgm:t>
    </dgm:pt>
    <dgm:pt modelId="{A927FD9D-4B89-4517-9B3F-0C6D2226A747}">
      <dgm:prSet phldrT="[טקסט]" custT="1"/>
      <dgm:spPr/>
      <dgm:t>
        <a:bodyPr/>
        <a:lstStyle/>
        <a:p>
          <a:pPr algn="r" rtl="1"/>
          <a:r>
            <a:rPr lang="ar-SA" sz="1800" b="1" dirty="0" smtClean="0">
              <a:latin typeface="Century Gothic" pitchFamily="34" charset="0"/>
              <a:cs typeface="Tahoma" pitchFamily="34" charset="0"/>
            </a:rPr>
            <a:t>ماذا يحدث لكل مادة؟</a:t>
          </a:r>
          <a:endParaRPr lang="ar-SA" sz="1050" dirty="0"/>
        </a:p>
      </dgm:t>
    </dgm:pt>
    <dgm:pt modelId="{9833251C-866A-44A5-8EC8-D139E078077E}" type="parTrans" cxnId="{A51F8575-EA7F-4E24-A587-173CCEE0131D}">
      <dgm:prSet/>
      <dgm:spPr/>
      <dgm:t>
        <a:bodyPr/>
        <a:lstStyle/>
        <a:p>
          <a:pPr rtl="1"/>
          <a:endParaRPr lang="ar-SA" sz="2000"/>
        </a:p>
      </dgm:t>
    </dgm:pt>
    <dgm:pt modelId="{52127728-CE58-481B-BF1E-075230979AFF}" type="sibTrans" cxnId="{A51F8575-EA7F-4E24-A587-173CCEE0131D}">
      <dgm:prSet/>
      <dgm:spPr/>
      <dgm:t>
        <a:bodyPr/>
        <a:lstStyle/>
        <a:p>
          <a:pPr rtl="1"/>
          <a:endParaRPr lang="ar-SA" sz="2000"/>
        </a:p>
      </dgm:t>
    </dgm:pt>
    <dgm:pt modelId="{740D7F3E-8C80-4F89-A6C8-544FCE2E328E}">
      <dgm:prSet phldrT="[טקסט]" custT="1"/>
      <dgm:spPr/>
      <dgm:t>
        <a:bodyPr/>
        <a:lstStyle/>
        <a:p>
          <a:pPr algn="r" rtl="1"/>
          <a:r>
            <a:rPr lang="ar-SA" sz="1800" b="1" dirty="0" smtClean="0">
              <a:latin typeface="Century Gothic" pitchFamily="34" charset="0"/>
              <a:cs typeface="Tahoma" pitchFamily="34" charset="0"/>
            </a:rPr>
            <a:t>ماذا تطلق هذه المواد عند اشتعالها؟</a:t>
          </a:r>
          <a:endParaRPr lang="ar-SA" sz="1800" dirty="0"/>
        </a:p>
      </dgm:t>
    </dgm:pt>
    <dgm:pt modelId="{1A153481-A955-4A66-A55B-CA521962A53D}" type="parTrans" cxnId="{720EF7F1-B582-4BCE-831D-97C2F471BD40}">
      <dgm:prSet/>
      <dgm:spPr/>
      <dgm:t>
        <a:bodyPr/>
        <a:lstStyle/>
        <a:p>
          <a:pPr rtl="1"/>
          <a:endParaRPr lang="ar-SA" sz="2000"/>
        </a:p>
      </dgm:t>
    </dgm:pt>
    <dgm:pt modelId="{E9E5C322-DE14-4D2F-BE3A-EFC1845BAF19}" type="sibTrans" cxnId="{720EF7F1-B582-4BCE-831D-97C2F471BD40}">
      <dgm:prSet/>
      <dgm:spPr/>
      <dgm:t>
        <a:bodyPr/>
        <a:lstStyle/>
        <a:p>
          <a:pPr rtl="1"/>
          <a:endParaRPr lang="ar-SA" sz="2000"/>
        </a:p>
      </dgm:t>
    </dgm:pt>
    <dgm:pt modelId="{D4018235-EBF3-4DBB-966A-28896260B74E}">
      <dgm:prSet custT="1"/>
      <dgm:spPr/>
      <dgm:t>
        <a:bodyPr/>
        <a:lstStyle/>
        <a:p>
          <a:pPr rtl="1"/>
          <a:r>
            <a:rPr lang="ar-SA" sz="1800" b="1" dirty="0" smtClean="0">
              <a:latin typeface="Century Gothic" pitchFamily="34" charset="0"/>
              <a:cs typeface="Tahoma" pitchFamily="34" charset="0"/>
            </a:rPr>
            <a:t>متى استعملت هذه المواد بشكل كبير: في الزمن الماضي أم في الحاضر واشرح؟</a:t>
          </a:r>
          <a:endParaRPr lang="ar-SA" sz="1800" dirty="0"/>
        </a:p>
      </dgm:t>
    </dgm:pt>
    <dgm:pt modelId="{E8CFDB8C-B35E-484F-B246-D6195E6447FE}" type="parTrans" cxnId="{096168F9-A845-4564-BEF9-0FCF80CE5B20}">
      <dgm:prSet/>
      <dgm:spPr/>
      <dgm:t>
        <a:bodyPr/>
        <a:lstStyle/>
        <a:p>
          <a:pPr rtl="1"/>
          <a:endParaRPr lang="ar-SA" sz="2000"/>
        </a:p>
      </dgm:t>
    </dgm:pt>
    <dgm:pt modelId="{EA0E2289-4CF8-426B-A1D7-F74BDD02AD48}" type="sibTrans" cxnId="{096168F9-A845-4564-BEF9-0FCF80CE5B20}">
      <dgm:prSet/>
      <dgm:spPr/>
      <dgm:t>
        <a:bodyPr/>
        <a:lstStyle/>
        <a:p>
          <a:pPr rtl="1"/>
          <a:endParaRPr lang="ar-SA" sz="2000"/>
        </a:p>
      </dgm:t>
    </dgm:pt>
    <dgm:pt modelId="{8B6E8B71-7465-4AA2-B8FC-C63F0F1925BC}">
      <dgm:prSet custT="1"/>
      <dgm:spPr/>
      <dgm:t>
        <a:bodyPr/>
        <a:lstStyle/>
        <a:p>
          <a:pPr rtl="1"/>
          <a:r>
            <a:rPr lang="ar-SA" sz="1800" b="1" dirty="0" smtClean="0">
              <a:latin typeface="Century Gothic" pitchFamily="34" charset="0"/>
              <a:cs typeface="Tahoma" pitchFamily="34" charset="0"/>
            </a:rPr>
            <a:t>ما هي الفائدة التي يحصل عليها الانسان  من هذه المواد؟</a:t>
          </a:r>
          <a:endParaRPr lang="ar-SA" sz="1800" b="1" dirty="0">
            <a:latin typeface="Century Gothic" pitchFamily="34" charset="0"/>
            <a:cs typeface="Tahoma" pitchFamily="34" charset="0"/>
          </a:endParaRPr>
        </a:p>
      </dgm:t>
    </dgm:pt>
    <dgm:pt modelId="{B8B8CC77-934A-424F-917C-BDFCA4310256}" type="parTrans" cxnId="{CE09A980-08B5-478C-8E62-B5628AD0BE85}">
      <dgm:prSet/>
      <dgm:spPr/>
      <dgm:t>
        <a:bodyPr/>
        <a:lstStyle/>
        <a:p>
          <a:pPr rtl="1"/>
          <a:endParaRPr lang="ar-SA" sz="2000"/>
        </a:p>
      </dgm:t>
    </dgm:pt>
    <dgm:pt modelId="{F1918F29-3364-4278-BDD7-8556EAD65873}" type="sibTrans" cxnId="{CE09A980-08B5-478C-8E62-B5628AD0BE85}">
      <dgm:prSet/>
      <dgm:spPr/>
      <dgm:t>
        <a:bodyPr/>
        <a:lstStyle/>
        <a:p>
          <a:pPr rtl="1"/>
          <a:endParaRPr lang="ar-SA" sz="2000"/>
        </a:p>
      </dgm:t>
    </dgm:pt>
    <dgm:pt modelId="{405B47BA-846B-4EE5-88DB-E4D0640A6891}" type="pres">
      <dgm:prSet presAssocID="{F0FC13DD-B203-4C31-BBCA-2DEBF7B58126}" presName="linear" presStyleCnt="0">
        <dgm:presLayoutVars>
          <dgm:dir val="rev"/>
          <dgm:animLvl val="lvl"/>
          <dgm:resizeHandles val="exact"/>
        </dgm:presLayoutVars>
      </dgm:prSet>
      <dgm:spPr/>
      <dgm:t>
        <a:bodyPr/>
        <a:lstStyle/>
        <a:p>
          <a:pPr rtl="1"/>
          <a:endParaRPr lang="ar-SA"/>
        </a:p>
      </dgm:t>
    </dgm:pt>
    <dgm:pt modelId="{E673F32E-382F-49F3-88B5-671C867442C2}" type="pres">
      <dgm:prSet presAssocID="{91CA4404-2936-4558-99CD-329D208B26FA}" presName="parentLin" presStyleCnt="0"/>
      <dgm:spPr/>
    </dgm:pt>
    <dgm:pt modelId="{58A879F2-56D1-43FA-B895-277CA5A56F44}" type="pres">
      <dgm:prSet presAssocID="{91CA4404-2936-4558-99CD-329D208B26FA}" presName="parentLeftMargin" presStyleLbl="node1" presStyleIdx="0" presStyleCnt="5"/>
      <dgm:spPr/>
      <dgm:t>
        <a:bodyPr/>
        <a:lstStyle/>
        <a:p>
          <a:pPr rtl="1"/>
          <a:endParaRPr lang="ar-SA"/>
        </a:p>
      </dgm:t>
    </dgm:pt>
    <dgm:pt modelId="{055C08BF-8FC9-4A4B-B5AB-9D6A95C28550}" type="pres">
      <dgm:prSet presAssocID="{91CA4404-2936-4558-99CD-329D208B26FA}" presName="parentText" presStyleLbl="node1" presStyleIdx="0" presStyleCnt="5">
        <dgm:presLayoutVars>
          <dgm:chMax val="0"/>
          <dgm:bulletEnabled val="1"/>
        </dgm:presLayoutVars>
      </dgm:prSet>
      <dgm:spPr/>
      <dgm:t>
        <a:bodyPr/>
        <a:lstStyle/>
        <a:p>
          <a:pPr rtl="1"/>
          <a:endParaRPr lang="ar-SA"/>
        </a:p>
      </dgm:t>
    </dgm:pt>
    <dgm:pt modelId="{CFFBD20C-7D36-4D2E-BF0A-92147D0C8B89}" type="pres">
      <dgm:prSet presAssocID="{91CA4404-2936-4558-99CD-329D208B26FA}" presName="negativeSpace" presStyleCnt="0"/>
      <dgm:spPr/>
    </dgm:pt>
    <dgm:pt modelId="{99A20ACB-A8DA-4569-8759-13F2361885C8}" type="pres">
      <dgm:prSet presAssocID="{91CA4404-2936-4558-99CD-329D208B26FA}" presName="childText" presStyleLbl="conFgAcc1" presStyleIdx="0" presStyleCnt="5">
        <dgm:presLayoutVars>
          <dgm:bulletEnabled val="1"/>
        </dgm:presLayoutVars>
      </dgm:prSet>
      <dgm:spPr/>
    </dgm:pt>
    <dgm:pt modelId="{706DAC2D-8A5D-4961-A487-10364C2460FF}" type="pres">
      <dgm:prSet presAssocID="{07A7FA1B-D3DD-4597-B332-85846441394B}" presName="spaceBetweenRectangles" presStyleCnt="0"/>
      <dgm:spPr/>
    </dgm:pt>
    <dgm:pt modelId="{48D8DFAB-5146-4CD1-BE9A-8391956BE75A}" type="pres">
      <dgm:prSet presAssocID="{A927FD9D-4B89-4517-9B3F-0C6D2226A747}" presName="parentLin" presStyleCnt="0"/>
      <dgm:spPr/>
    </dgm:pt>
    <dgm:pt modelId="{4E4122BF-5BA9-4A63-90C1-0C7E745F7BA9}" type="pres">
      <dgm:prSet presAssocID="{A927FD9D-4B89-4517-9B3F-0C6D2226A747}" presName="parentLeftMargin" presStyleLbl="node1" presStyleIdx="0" presStyleCnt="5"/>
      <dgm:spPr/>
      <dgm:t>
        <a:bodyPr/>
        <a:lstStyle/>
        <a:p>
          <a:pPr rtl="1"/>
          <a:endParaRPr lang="ar-SA"/>
        </a:p>
      </dgm:t>
    </dgm:pt>
    <dgm:pt modelId="{E135E902-72DC-4562-BE59-329F8175BD35}" type="pres">
      <dgm:prSet presAssocID="{A927FD9D-4B89-4517-9B3F-0C6D2226A747}" presName="parentText" presStyleLbl="node1" presStyleIdx="1" presStyleCnt="5">
        <dgm:presLayoutVars>
          <dgm:chMax val="0"/>
          <dgm:bulletEnabled val="1"/>
        </dgm:presLayoutVars>
      </dgm:prSet>
      <dgm:spPr/>
      <dgm:t>
        <a:bodyPr/>
        <a:lstStyle/>
        <a:p>
          <a:pPr rtl="1"/>
          <a:endParaRPr lang="ar-SA"/>
        </a:p>
      </dgm:t>
    </dgm:pt>
    <dgm:pt modelId="{4E5CD617-455F-4ED4-AFE8-EFB62EFB45F0}" type="pres">
      <dgm:prSet presAssocID="{A927FD9D-4B89-4517-9B3F-0C6D2226A747}" presName="negativeSpace" presStyleCnt="0"/>
      <dgm:spPr/>
    </dgm:pt>
    <dgm:pt modelId="{99FAFDDE-84B5-433A-93C9-C1497762E63C}" type="pres">
      <dgm:prSet presAssocID="{A927FD9D-4B89-4517-9B3F-0C6D2226A747}" presName="childText" presStyleLbl="conFgAcc1" presStyleIdx="1" presStyleCnt="5">
        <dgm:presLayoutVars>
          <dgm:bulletEnabled val="1"/>
        </dgm:presLayoutVars>
      </dgm:prSet>
      <dgm:spPr/>
    </dgm:pt>
    <dgm:pt modelId="{89C8140D-E897-45FC-BDA7-94E4610141FC}" type="pres">
      <dgm:prSet presAssocID="{52127728-CE58-481B-BF1E-075230979AFF}" presName="spaceBetweenRectangles" presStyleCnt="0"/>
      <dgm:spPr/>
    </dgm:pt>
    <dgm:pt modelId="{1ACABDA1-FA27-4841-AA16-44EB6E8A05F1}" type="pres">
      <dgm:prSet presAssocID="{740D7F3E-8C80-4F89-A6C8-544FCE2E328E}" presName="parentLin" presStyleCnt="0"/>
      <dgm:spPr/>
    </dgm:pt>
    <dgm:pt modelId="{7BBEE28D-36E4-437F-8A1D-BB48BAA08D4E}" type="pres">
      <dgm:prSet presAssocID="{740D7F3E-8C80-4F89-A6C8-544FCE2E328E}" presName="parentLeftMargin" presStyleLbl="node1" presStyleIdx="1" presStyleCnt="5"/>
      <dgm:spPr/>
      <dgm:t>
        <a:bodyPr/>
        <a:lstStyle/>
        <a:p>
          <a:pPr rtl="1"/>
          <a:endParaRPr lang="ar-SA"/>
        </a:p>
      </dgm:t>
    </dgm:pt>
    <dgm:pt modelId="{AD22EA7C-13BE-4AD4-B739-DDE5AE5C0332}" type="pres">
      <dgm:prSet presAssocID="{740D7F3E-8C80-4F89-A6C8-544FCE2E328E}" presName="parentText" presStyleLbl="node1" presStyleIdx="2" presStyleCnt="5">
        <dgm:presLayoutVars>
          <dgm:chMax val="0"/>
          <dgm:bulletEnabled val="1"/>
        </dgm:presLayoutVars>
      </dgm:prSet>
      <dgm:spPr/>
      <dgm:t>
        <a:bodyPr/>
        <a:lstStyle/>
        <a:p>
          <a:pPr rtl="1"/>
          <a:endParaRPr lang="ar-SA"/>
        </a:p>
      </dgm:t>
    </dgm:pt>
    <dgm:pt modelId="{AC147CAA-759C-4DC2-9ACA-269A3382866C}" type="pres">
      <dgm:prSet presAssocID="{740D7F3E-8C80-4F89-A6C8-544FCE2E328E}" presName="negativeSpace" presStyleCnt="0"/>
      <dgm:spPr/>
    </dgm:pt>
    <dgm:pt modelId="{74DBA7DE-2C6C-434E-9C9E-CF555C3472BA}" type="pres">
      <dgm:prSet presAssocID="{740D7F3E-8C80-4F89-A6C8-544FCE2E328E}" presName="childText" presStyleLbl="conFgAcc1" presStyleIdx="2" presStyleCnt="5">
        <dgm:presLayoutVars>
          <dgm:bulletEnabled val="1"/>
        </dgm:presLayoutVars>
      </dgm:prSet>
      <dgm:spPr/>
    </dgm:pt>
    <dgm:pt modelId="{A6DD7E12-2E54-4674-812D-57C7D360C1E4}" type="pres">
      <dgm:prSet presAssocID="{E9E5C322-DE14-4D2F-BE3A-EFC1845BAF19}" presName="spaceBetweenRectangles" presStyleCnt="0"/>
      <dgm:spPr/>
    </dgm:pt>
    <dgm:pt modelId="{6C2AE320-7057-4EDF-AFF1-C16696BEBC0F}" type="pres">
      <dgm:prSet presAssocID="{D4018235-EBF3-4DBB-966A-28896260B74E}" presName="parentLin" presStyleCnt="0"/>
      <dgm:spPr/>
    </dgm:pt>
    <dgm:pt modelId="{EE9589E7-0521-4C0B-8C1B-0F1B73F1630C}" type="pres">
      <dgm:prSet presAssocID="{D4018235-EBF3-4DBB-966A-28896260B74E}" presName="parentLeftMargin" presStyleLbl="node1" presStyleIdx="2" presStyleCnt="5"/>
      <dgm:spPr/>
      <dgm:t>
        <a:bodyPr/>
        <a:lstStyle/>
        <a:p>
          <a:pPr rtl="1"/>
          <a:endParaRPr lang="ar-SA"/>
        </a:p>
      </dgm:t>
    </dgm:pt>
    <dgm:pt modelId="{3A3B7737-E21C-4AFE-898F-019926B7B4E8}" type="pres">
      <dgm:prSet presAssocID="{D4018235-EBF3-4DBB-966A-28896260B74E}" presName="parentText" presStyleLbl="node1" presStyleIdx="3" presStyleCnt="5" custLinFactNeighborX="-3882" custLinFactNeighborY="10398">
        <dgm:presLayoutVars>
          <dgm:chMax val="0"/>
          <dgm:bulletEnabled val="1"/>
        </dgm:presLayoutVars>
      </dgm:prSet>
      <dgm:spPr/>
      <dgm:t>
        <a:bodyPr/>
        <a:lstStyle/>
        <a:p>
          <a:pPr rtl="1"/>
          <a:endParaRPr lang="ar-SA"/>
        </a:p>
      </dgm:t>
    </dgm:pt>
    <dgm:pt modelId="{283E06E2-D0D1-4892-B250-F84E2DED42A0}" type="pres">
      <dgm:prSet presAssocID="{D4018235-EBF3-4DBB-966A-28896260B74E}" presName="negativeSpace" presStyleCnt="0"/>
      <dgm:spPr/>
    </dgm:pt>
    <dgm:pt modelId="{046F1369-8C71-40F2-AEFE-7548F2805510}" type="pres">
      <dgm:prSet presAssocID="{D4018235-EBF3-4DBB-966A-28896260B74E}" presName="childText" presStyleLbl="conFgAcc1" presStyleIdx="3" presStyleCnt="5">
        <dgm:presLayoutVars>
          <dgm:bulletEnabled val="1"/>
        </dgm:presLayoutVars>
      </dgm:prSet>
      <dgm:spPr/>
    </dgm:pt>
    <dgm:pt modelId="{85EEFDE8-F8F9-49D7-98AC-6877477CCBE8}" type="pres">
      <dgm:prSet presAssocID="{EA0E2289-4CF8-426B-A1D7-F74BDD02AD48}" presName="spaceBetweenRectangles" presStyleCnt="0"/>
      <dgm:spPr/>
    </dgm:pt>
    <dgm:pt modelId="{D253AF79-C94A-4542-BBD2-50C03C99BFC2}" type="pres">
      <dgm:prSet presAssocID="{8B6E8B71-7465-4AA2-B8FC-C63F0F1925BC}" presName="parentLin" presStyleCnt="0"/>
      <dgm:spPr/>
    </dgm:pt>
    <dgm:pt modelId="{4A70B69C-B95E-41FF-AF3E-BDB98D7E78E4}" type="pres">
      <dgm:prSet presAssocID="{8B6E8B71-7465-4AA2-B8FC-C63F0F1925BC}" presName="parentLeftMargin" presStyleLbl="node1" presStyleIdx="3" presStyleCnt="5"/>
      <dgm:spPr/>
      <dgm:t>
        <a:bodyPr/>
        <a:lstStyle/>
        <a:p>
          <a:pPr rtl="1"/>
          <a:endParaRPr lang="ar-SA"/>
        </a:p>
      </dgm:t>
    </dgm:pt>
    <dgm:pt modelId="{A4E1E44F-C803-49E9-9015-FF82DA9ECA5A}" type="pres">
      <dgm:prSet presAssocID="{8B6E8B71-7465-4AA2-B8FC-C63F0F1925BC}" presName="parentText" presStyleLbl="node1" presStyleIdx="4" presStyleCnt="5">
        <dgm:presLayoutVars>
          <dgm:chMax val="0"/>
          <dgm:bulletEnabled val="1"/>
        </dgm:presLayoutVars>
      </dgm:prSet>
      <dgm:spPr/>
      <dgm:t>
        <a:bodyPr/>
        <a:lstStyle/>
        <a:p>
          <a:pPr rtl="1"/>
          <a:endParaRPr lang="ar-SA"/>
        </a:p>
      </dgm:t>
    </dgm:pt>
    <dgm:pt modelId="{BDA21D10-B2A8-47DB-A2F5-48AB81272661}" type="pres">
      <dgm:prSet presAssocID="{8B6E8B71-7465-4AA2-B8FC-C63F0F1925BC}" presName="negativeSpace" presStyleCnt="0"/>
      <dgm:spPr/>
    </dgm:pt>
    <dgm:pt modelId="{6369434C-5BDF-4250-AFF0-974C7E5E148D}" type="pres">
      <dgm:prSet presAssocID="{8B6E8B71-7465-4AA2-B8FC-C63F0F1925BC}" presName="childText" presStyleLbl="conFgAcc1" presStyleIdx="4" presStyleCnt="5">
        <dgm:presLayoutVars>
          <dgm:bulletEnabled val="1"/>
        </dgm:presLayoutVars>
      </dgm:prSet>
      <dgm:spPr/>
    </dgm:pt>
  </dgm:ptLst>
  <dgm:cxnLst>
    <dgm:cxn modelId="{429C0028-3689-4F6C-8CC6-A98DD0050CAF}" srcId="{F0FC13DD-B203-4C31-BBCA-2DEBF7B58126}" destId="{91CA4404-2936-4558-99CD-329D208B26FA}" srcOrd="0" destOrd="0" parTransId="{6661D806-0D49-404B-BBD9-E650E26F8DC8}" sibTransId="{07A7FA1B-D3DD-4597-B332-85846441394B}"/>
    <dgm:cxn modelId="{03253B19-76C5-47D7-9779-3E9D6D80E717}" type="presOf" srcId="{740D7F3E-8C80-4F89-A6C8-544FCE2E328E}" destId="{AD22EA7C-13BE-4AD4-B739-DDE5AE5C0332}" srcOrd="1" destOrd="0" presId="urn:microsoft.com/office/officeart/2005/8/layout/list1"/>
    <dgm:cxn modelId="{C0E33339-2FAA-4843-969D-EFAF5669CB42}" type="presOf" srcId="{D4018235-EBF3-4DBB-966A-28896260B74E}" destId="{EE9589E7-0521-4C0B-8C1B-0F1B73F1630C}" srcOrd="0" destOrd="0" presId="urn:microsoft.com/office/officeart/2005/8/layout/list1"/>
    <dgm:cxn modelId="{B8B46D14-7328-4789-B26D-7FE064304704}" type="presOf" srcId="{91CA4404-2936-4558-99CD-329D208B26FA}" destId="{055C08BF-8FC9-4A4B-B5AB-9D6A95C28550}" srcOrd="1" destOrd="0" presId="urn:microsoft.com/office/officeart/2005/8/layout/list1"/>
    <dgm:cxn modelId="{A51F8575-EA7F-4E24-A587-173CCEE0131D}" srcId="{F0FC13DD-B203-4C31-BBCA-2DEBF7B58126}" destId="{A927FD9D-4B89-4517-9B3F-0C6D2226A747}" srcOrd="1" destOrd="0" parTransId="{9833251C-866A-44A5-8EC8-D139E078077E}" sibTransId="{52127728-CE58-481B-BF1E-075230979AFF}"/>
    <dgm:cxn modelId="{934F4B68-5297-4FAC-B5A1-074DBDC27869}" type="presOf" srcId="{D4018235-EBF3-4DBB-966A-28896260B74E}" destId="{3A3B7737-E21C-4AFE-898F-019926B7B4E8}" srcOrd="1" destOrd="0" presId="urn:microsoft.com/office/officeart/2005/8/layout/list1"/>
    <dgm:cxn modelId="{868387B6-FAE9-4EA6-9FBA-FCA0DB799881}" type="presOf" srcId="{F0FC13DD-B203-4C31-BBCA-2DEBF7B58126}" destId="{405B47BA-846B-4EE5-88DB-E4D0640A6891}" srcOrd="0" destOrd="0" presId="urn:microsoft.com/office/officeart/2005/8/layout/list1"/>
    <dgm:cxn modelId="{BEF5CAB0-6CE2-4FAA-ACC1-A0ADC24D9933}" type="presOf" srcId="{8B6E8B71-7465-4AA2-B8FC-C63F0F1925BC}" destId="{4A70B69C-B95E-41FF-AF3E-BDB98D7E78E4}" srcOrd="0" destOrd="0" presId="urn:microsoft.com/office/officeart/2005/8/layout/list1"/>
    <dgm:cxn modelId="{A18D723F-91F8-4390-B367-6E2A561E4D6D}" type="presOf" srcId="{91CA4404-2936-4558-99CD-329D208B26FA}" destId="{58A879F2-56D1-43FA-B895-277CA5A56F44}" srcOrd="0" destOrd="0" presId="urn:microsoft.com/office/officeart/2005/8/layout/list1"/>
    <dgm:cxn modelId="{50B0B283-4DAA-48CB-A9C8-EFBF27FD5864}" type="presOf" srcId="{740D7F3E-8C80-4F89-A6C8-544FCE2E328E}" destId="{7BBEE28D-36E4-437F-8A1D-BB48BAA08D4E}" srcOrd="0" destOrd="0" presId="urn:microsoft.com/office/officeart/2005/8/layout/list1"/>
    <dgm:cxn modelId="{AEFC6E91-8845-4352-B6EB-A0EE9D91CAAE}" type="presOf" srcId="{A927FD9D-4B89-4517-9B3F-0C6D2226A747}" destId="{4E4122BF-5BA9-4A63-90C1-0C7E745F7BA9}" srcOrd="0" destOrd="0" presId="urn:microsoft.com/office/officeart/2005/8/layout/list1"/>
    <dgm:cxn modelId="{83F1AFF7-A0F4-49FC-9D3C-A2C14E118293}" type="presOf" srcId="{A927FD9D-4B89-4517-9B3F-0C6D2226A747}" destId="{E135E902-72DC-4562-BE59-329F8175BD35}" srcOrd="1" destOrd="0" presId="urn:microsoft.com/office/officeart/2005/8/layout/list1"/>
    <dgm:cxn modelId="{040A8A1E-ED01-4890-8952-E8249AE3CA5A}" type="presOf" srcId="{8B6E8B71-7465-4AA2-B8FC-C63F0F1925BC}" destId="{A4E1E44F-C803-49E9-9015-FF82DA9ECA5A}" srcOrd="1" destOrd="0" presId="urn:microsoft.com/office/officeart/2005/8/layout/list1"/>
    <dgm:cxn modelId="{720EF7F1-B582-4BCE-831D-97C2F471BD40}" srcId="{F0FC13DD-B203-4C31-BBCA-2DEBF7B58126}" destId="{740D7F3E-8C80-4F89-A6C8-544FCE2E328E}" srcOrd="2" destOrd="0" parTransId="{1A153481-A955-4A66-A55B-CA521962A53D}" sibTransId="{E9E5C322-DE14-4D2F-BE3A-EFC1845BAF19}"/>
    <dgm:cxn modelId="{CE09A980-08B5-478C-8E62-B5628AD0BE85}" srcId="{F0FC13DD-B203-4C31-BBCA-2DEBF7B58126}" destId="{8B6E8B71-7465-4AA2-B8FC-C63F0F1925BC}" srcOrd="4" destOrd="0" parTransId="{B8B8CC77-934A-424F-917C-BDFCA4310256}" sibTransId="{F1918F29-3364-4278-BDD7-8556EAD65873}"/>
    <dgm:cxn modelId="{096168F9-A845-4564-BEF9-0FCF80CE5B20}" srcId="{F0FC13DD-B203-4C31-BBCA-2DEBF7B58126}" destId="{D4018235-EBF3-4DBB-966A-28896260B74E}" srcOrd="3" destOrd="0" parTransId="{E8CFDB8C-B35E-484F-B246-D6195E6447FE}" sibTransId="{EA0E2289-4CF8-426B-A1D7-F74BDD02AD48}"/>
    <dgm:cxn modelId="{64D92CBD-E252-4871-A8A6-2CD3291E49D7}" type="presParOf" srcId="{405B47BA-846B-4EE5-88DB-E4D0640A6891}" destId="{E673F32E-382F-49F3-88B5-671C867442C2}" srcOrd="0" destOrd="0" presId="urn:microsoft.com/office/officeart/2005/8/layout/list1"/>
    <dgm:cxn modelId="{8C6D2FFD-0F77-43F4-863B-3B93A6142E64}" type="presParOf" srcId="{E673F32E-382F-49F3-88B5-671C867442C2}" destId="{58A879F2-56D1-43FA-B895-277CA5A56F44}" srcOrd="0" destOrd="0" presId="urn:microsoft.com/office/officeart/2005/8/layout/list1"/>
    <dgm:cxn modelId="{DD9719EE-CEB4-48BF-96A4-0062845DA7A2}" type="presParOf" srcId="{E673F32E-382F-49F3-88B5-671C867442C2}" destId="{055C08BF-8FC9-4A4B-B5AB-9D6A95C28550}" srcOrd="1" destOrd="0" presId="urn:microsoft.com/office/officeart/2005/8/layout/list1"/>
    <dgm:cxn modelId="{24F00100-CFEA-4096-A0FB-21F64882EF02}" type="presParOf" srcId="{405B47BA-846B-4EE5-88DB-E4D0640A6891}" destId="{CFFBD20C-7D36-4D2E-BF0A-92147D0C8B89}" srcOrd="1" destOrd="0" presId="urn:microsoft.com/office/officeart/2005/8/layout/list1"/>
    <dgm:cxn modelId="{ECD3527D-C714-4F5A-A67B-1C25FE02B087}" type="presParOf" srcId="{405B47BA-846B-4EE5-88DB-E4D0640A6891}" destId="{99A20ACB-A8DA-4569-8759-13F2361885C8}" srcOrd="2" destOrd="0" presId="urn:microsoft.com/office/officeart/2005/8/layout/list1"/>
    <dgm:cxn modelId="{D11FC538-86B7-4C56-BFFD-C0F9295C8B58}" type="presParOf" srcId="{405B47BA-846B-4EE5-88DB-E4D0640A6891}" destId="{706DAC2D-8A5D-4961-A487-10364C2460FF}" srcOrd="3" destOrd="0" presId="urn:microsoft.com/office/officeart/2005/8/layout/list1"/>
    <dgm:cxn modelId="{D55A295D-A55E-4B68-8B67-DF421B0B0F88}" type="presParOf" srcId="{405B47BA-846B-4EE5-88DB-E4D0640A6891}" destId="{48D8DFAB-5146-4CD1-BE9A-8391956BE75A}" srcOrd="4" destOrd="0" presId="urn:microsoft.com/office/officeart/2005/8/layout/list1"/>
    <dgm:cxn modelId="{FB619B47-4D21-48E4-BFFA-E284A7046824}" type="presParOf" srcId="{48D8DFAB-5146-4CD1-BE9A-8391956BE75A}" destId="{4E4122BF-5BA9-4A63-90C1-0C7E745F7BA9}" srcOrd="0" destOrd="0" presId="urn:microsoft.com/office/officeart/2005/8/layout/list1"/>
    <dgm:cxn modelId="{4393FBF5-EF0E-499A-8760-7E65D1FD5BD3}" type="presParOf" srcId="{48D8DFAB-5146-4CD1-BE9A-8391956BE75A}" destId="{E135E902-72DC-4562-BE59-329F8175BD35}" srcOrd="1" destOrd="0" presId="urn:microsoft.com/office/officeart/2005/8/layout/list1"/>
    <dgm:cxn modelId="{B1471901-5878-4764-A989-484CDDC30477}" type="presParOf" srcId="{405B47BA-846B-4EE5-88DB-E4D0640A6891}" destId="{4E5CD617-455F-4ED4-AFE8-EFB62EFB45F0}" srcOrd="5" destOrd="0" presId="urn:microsoft.com/office/officeart/2005/8/layout/list1"/>
    <dgm:cxn modelId="{C18B1344-E285-4554-81E8-F98C8B6FA9D3}" type="presParOf" srcId="{405B47BA-846B-4EE5-88DB-E4D0640A6891}" destId="{99FAFDDE-84B5-433A-93C9-C1497762E63C}" srcOrd="6" destOrd="0" presId="urn:microsoft.com/office/officeart/2005/8/layout/list1"/>
    <dgm:cxn modelId="{C905CDAD-8D75-4AB5-A707-DA7148025357}" type="presParOf" srcId="{405B47BA-846B-4EE5-88DB-E4D0640A6891}" destId="{89C8140D-E897-45FC-BDA7-94E4610141FC}" srcOrd="7" destOrd="0" presId="urn:microsoft.com/office/officeart/2005/8/layout/list1"/>
    <dgm:cxn modelId="{DCC7D4A5-704E-4A39-8067-0EEF4B695F5A}" type="presParOf" srcId="{405B47BA-846B-4EE5-88DB-E4D0640A6891}" destId="{1ACABDA1-FA27-4841-AA16-44EB6E8A05F1}" srcOrd="8" destOrd="0" presId="urn:microsoft.com/office/officeart/2005/8/layout/list1"/>
    <dgm:cxn modelId="{D9B338B8-B134-42B0-B7FE-57C923AA9096}" type="presParOf" srcId="{1ACABDA1-FA27-4841-AA16-44EB6E8A05F1}" destId="{7BBEE28D-36E4-437F-8A1D-BB48BAA08D4E}" srcOrd="0" destOrd="0" presId="urn:microsoft.com/office/officeart/2005/8/layout/list1"/>
    <dgm:cxn modelId="{88EDC740-4A9E-45D9-91AC-5C1DC9AD904A}" type="presParOf" srcId="{1ACABDA1-FA27-4841-AA16-44EB6E8A05F1}" destId="{AD22EA7C-13BE-4AD4-B739-DDE5AE5C0332}" srcOrd="1" destOrd="0" presId="urn:microsoft.com/office/officeart/2005/8/layout/list1"/>
    <dgm:cxn modelId="{0C09922D-4434-4B80-944C-F395B08997F9}" type="presParOf" srcId="{405B47BA-846B-4EE5-88DB-E4D0640A6891}" destId="{AC147CAA-759C-4DC2-9ACA-269A3382866C}" srcOrd="9" destOrd="0" presId="urn:microsoft.com/office/officeart/2005/8/layout/list1"/>
    <dgm:cxn modelId="{3FD21B3D-D16A-4601-8F60-83D186EDF0C3}" type="presParOf" srcId="{405B47BA-846B-4EE5-88DB-E4D0640A6891}" destId="{74DBA7DE-2C6C-434E-9C9E-CF555C3472BA}" srcOrd="10" destOrd="0" presId="urn:microsoft.com/office/officeart/2005/8/layout/list1"/>
    <dgm:cxn modelId="{93C860D5-94C1-49FA-A51D-B4392BA0018D}" type="presParOf" srcId="{405B47BA-846B-4EE5-88DB-E4D0640A6891}" destId="{A6DD7E12-2E54-4674-812D-57C7D360C1E4}" srcOrd="11" destOrd="0" presId="urn:microsoft.com/office/officeart/2005/8/layout/list1"/>
    <dgm:cxn modelId="{7EFE4E11-EFF0-49D9-A66B-84A3089C5890}" type="presParOf" srcId="{405B47BA-846B-4EE5-88DB-E4D0640A6891}" destId="{6C2AE320-7057-4EDF-AFF1-C16696BEBC0F}" srcOrd="12" destOrd="0" presId="urn:microsoft.com/office/officeart/2005/8/layout/list1"/>
    <dgm:cxn modelId="{B0EC0686-3528-451C-AFEC-63A6927454A6}" type="presParOf" srcId="{6C2AE320-7057-4EDF-AFF1-C16696BEBC0F}" destId="{EE9589E7-0521-4C0B-8C1B-0F1B73F1630C}" srcOrd="0" destOrd="0" presId="urn:microsoft.com/office/officeart/2005/8/layout/list1"/>
    <dgm:cxn modelId="{A55FC060-7B40-4236-9B8F-F1005CAA2BA7}" type="presParOf" srcId="{6C2AE320-7057-4EDF-AFF1-C16696BEBC0F}" destId="{3A3B7737-E21C-4AFE-898F-019926B7B4E8}" srcOrd="1" destOrd="0" presId="urn:microsoft.com/office/officeart/2005/8/layout/list1"/>
    <dgm:cxn modelId="{89825ED6-3E9B-43FE-9DB4-DD4E9D8E5088}" type="presParOf" srcId="{405B47BA-846B-4EE5-88DB-E4D0640A6891}" destId="{283E06E2-D0D1-4892-B250-F84E2DED42A0}" srcOrd="13" destOrd="0" presId="urn:microsoft.com/office/officeart/2005/8/layout/list1"/>
    <dgm:cxn modelId="{9173B016-80D8-40FA-85A2-4B5D689724EC}" type="presParOf" srcId="{405B47BA-846B-4EE5-88DB-E4D0640A6891}" destId="{046F1369-8C71-40F2-AEFE-7548F2805510}" srcOrd="14" destOrd="0" presId="urn:microsoft.com/office/officeart/2005/8/layout/list1"/>
    <dgm:cxn modelId="{07E55D94-8467-4680-B8AE-9C1CF38E4C6B}" type="presParOf" srcId="{405B47BA-846B-4EE5-88DB-E4D0640A6891}" destId="{85EEFDE8-F8F9-49D7-98AC-6877477CCBE8}" srcOrd="15" destOrd="0" presId="urn:microsoft.com/office/officeart/2005/8/layout/list1"/>
    <dgm:cxn modelId="{9764CFDD-E960-4DE2-A833-D71623BB8B7B}" type="presParOf" srcId="{405B47BA-846B-4EE5-88DB-E4D0640A6891}" destId="{D253AF79-C94A-4542-BBD2-50C03C99BFC2}" srcOrd="16" destOrd="0" presId="urn:microsoft.com/office/officeart/2005/8/layout/list1"/>
    <dgm:cxn modelId="{5F3F99DB-F406-45AD-8D9E-DE3DDD68412F}" type="presParOf" srcId="{D253AF79-C94A-4542-BBD2-50C03C99BFC2}" destId="{4A70B69C-B95E-41FF-AF3E-BDB98D7E78E4}" srcOrd="0" destOrd="0" presId="urn:microsoft.com/office/officeart/2005/8/layout/list1"/>
    <dgm:cxn modelId="{E9B1E594-E06A-4721-A235-562145C974A8}" type="presParOf" srcId="{D253AF79-C94A-4542-BBD2-50C03C99BFC2}" destId="{A4E1E44F-C803-49E9-9015-FF82DA9ECA5A}" srcOrd="1" destOrd="0" presId="urn:microsoft.com/office/officeart/2005/8/layout/list1"/>
    <dgm:cxn modelId="{220BF0C4-97C1-464B-806E-5B6917D9C3D6}" type="presParOf" srcId="{405B47BA-846B-4EE5-88DB-E4D0640A6891}" destId="{BDA21D10-B2A8-47DB-A2F5-48AB81272661}" srcOrd="17" destOrd="0" presId="urn:microsoft.com/office/officeart/2005/8/layout/list1"/>
    <dgm:cxn modelId="{F5645A28-7A4C-4D02-9CC1-C70C35C4B1D8}" type="presParOf" srcId="{405B47BA-846B-4EE5-88DB-E4D0640A6891}" destId="{6369434C-5BDF-4250-AFF0-974C7E5E14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83454E-3D09-417C-8AC8-A0256F29179E}"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pPr rtl="1"/>
          <a:endParaRPr lang="ar-SA"/>
        </a:p>
      </dgm:t>
    </dgm:pt>
    <dgm:pt modelId="{9946F27E-4124-4581-BB02-31B782A53162}">
      <dgm:prSet phldrT="[טקסט]"/>
      <dgm:spPr/>
      <dgm:t>
        <a:bodyPr/>
        <a:lstStyle/>
        <a:p>
          <a:pPr rtl="1"/>
          <a:r>
            <a:rPr lang="ar-SA" dirty="0" smtClean="0"/>
            <a:t>مواد وقود</a:t>
          </a:r>
          <a:endParaRPr lang="ar-SA" dirty="0"/>
        </a:p>
      </dgm:t>
    </dgm:pt>
    <dgm:pt modelId="{785DFD0B-FD85-45CC-ABAF-13D6114876A3}" type="parTrans" cxnId="{94F2F9FC-FDD0-4C8A-A75F-9D2BDCF472EF}">
      <dgm:prSet/>
      <dgm:spPr/>
      <dgm:t>
        <a:bodyPr/>
        <a:lstStyle/>
        <a:p>
          <a:pPr rtl="1"/>
          <a:endParaRPr lang="ar-SA"/>
        </a:p>
      </dgm:t>
    </dgm:pt>
    <dgm:pt modelId="{11E5E89A-6EEC-4670-85F3-4361B3292794}" type="sibTrans" cxnId="{94F2F9FC-FDD0-4C8A-A75F-9D2BDCF472EF}">
      <dgm:prSet/>
      <dgm:spPr/>
      <dgm:t>
        <a:bodyPr/>
        <a:lstStyle/>
        <a:p>
          <a:pPr rtl="1"/>
          <a:endParaRPr lang="ar-SA"/>
        </a:p>
      </dgm:t>
    </dgm:pt>
    <dgm:pt modelId="{E8513C03-26D3-4EBF-A48E-82AE77D00E2A}">
      <dgm:prSet phldrT="[טקסט]"/>
      <dgm:spPr/>
      <dgm:t>
        <a:bodyPr/>
        <a:lstStyle/>
        <a:p>
          <a:pPr rtl="1"/>
          <a:r>
            <a:rPr lang="ar-SA" dirty="0" smtClean="0"/>
            <a:t>فحم خشبي</a:t>
          </a:r>
          <a:endParaRPr lang="ar-SA" dirty="0"/>
        </a:p>
      </dgm:t>
    </dgm:pt>
    <dgm:pt modelId="{5778109C-D71D-4A4B-8C3B-F3FDCB7BA805}" type="parTrans" cxnId="{DF42801C-599E-4657-982B-6E7752A9FC78}">
      <dgm:prSet/>
      <dgm:spPr/>
      <dgm:t>
        <a:bodyPr/>
        <a:lstStyle/>
        <a:p>
          <a:pPr rtl="1"/>
          <a:endParaRPr lang="ar-SA" dirty="0"/>
        </a:p>
      </dgm:t>
    </dgm:pt>
    <dgm:pt modelId="{B5C8F162-BA0A-40F9-B298-76F710902C2E}" type="sibTrans" cxnId="{DF42801C-599E-4657-982B-6E7752A9FC78}">
      <dgm:prSet/>
      <dgm:spPr/>
      <dgm:t>
        <a:bodyPr/>
        <a:lstStyle/>
        <a:p>
          <a:pPr rtl="1"/>
          <a:endParaRPr lang="ar-SA"/>
        </a:p>
      </dgm:t>
    </dgm:pt>
    <dgm:pt modelId="{5298381F-25C7-4B13-9433-5A418037531F}">
      <dgm:prSet phldrT="[טקסט]"/>
      <dgm:spPr/>
      <dgm:t>
        <a:bodyPr/>
        <a:lstStyle/>
        <a:p>
          <a:pPr rtl="1"/>
          <a:r>
            <a:rPr lang="ar-SA" dirty="0" smtClean="0"/>
            <a:t>شموع</a:t>
          </a:r>
          <a:endParaRPr lang="ar-SA" dirty="0"/>
        </a:p>
      </dgm:t>
    </dgm:pt>
    <dgm:pt modelId="{9D429F56-6FDC-403E-8A3E-D14C5AE7A866}" type="parTrans" cxnId="{4350FD48-1722-4698-82BB-A68EC35A032A}">
      <dgm:prSet/>
      <dgm:spPr/>
      <dgm:t>
        <a:bodyPr/>
        <a:lstStyle/>
        <a:p>
          <a:pPr rtl="1"/>
          <a:endParaRPr lang="ar-SA" dirty="0"/>
        </a:p>
      </dgm:t>
    </dgm:pt>
    <dgm:pt modelId="{8D8BBC90-72B1-48D7-B9EA-CECED6F14B8F}" type="sibTrans" cxnId="{4350FD48-1722-4698-82BB-A68EC35A032A}">
      <dgm:prSet/>
      <dgm:spPr/>
      <dgm:t>
        <a:bodyPr/>
        <a:lstStyle/>
        <a:p>
          <a:pPr rtl="1"/>
          <a:endParaRPr lang="ar-SA"/>
        </a:p>
      </dgm:t>
    </dgm:pt>
    <dgm:pt modelId="{C27AC3E1-7AEC-4E5C-ADE1-82E4DEABE560}">
      <dgm:prSet phldrT="[טקסט]"/>
      <dgm:spPr/>
      <dgm:t>
        <a:bodyPr/>
        <a:lstStyle/>
        <a:p>
          <a:pPr rtl="1"/>
          <a:r>
            <a:rPr lang="ar-SA" dirty="0" smtClean="0"/>
            <a:t>دهن</a:t>
          </a:r>
          <a:endParaRPr lang="ar-SA" dirty="0"/>
        </a:p>
      </dgm:t>
    </dgm:pt>
    <dgm:pt modelId="{02FE8375-885E-4830-9CA3-D21D6FA24C0A}" type="parTrans" cxnId="{AEA4C803-35CA-4725-86E4-3F41FAEAE8E8}">
      <dgm:prSet/>
      <dgm:spPr/>
      <dgm:t>
        <a:bodyPr/>
        <a:lstStyle/>
        <a:p>
          <a:pPr rtl="1"/>
          <a:endParaRPr lang="ar-SA" dirty="0"/>
        </a:p>
      </dgm:t>
    </dgm:pt>
    <dgm:pt modelId="{FBD35566-868F-406E-B475-CE5FD8CCF426}" type="sibTrans" cxnId="{AEA4C803-35CA-4725-86E4-3F41FAEAE8E8}">
      <dgm:prSet/>
      <dgm:spPr/>
      <dgm:t>
        <a:bodyPr/>
        <a:lstStyle/>
        <a:p>
          <a:pPr rtl="1"/>
          <a:endParaRPr lang="ar-SA"/>
        </a:p>
      </dgm:t>
    </dgm:pt>
    <dgm:pt modelId="{87DB5DE8-C43B-4955-BC7A-42A7101F24E4}">
      <dgm:prSet phldrT="[טקסט]"/>
      <dgm:spPr/>
      <dgm:t>
        <a:bodyPr/>
        <a:lstStyle/>
        <a:p>
          <a:pPr rtl="1"/>
          <a:r>
            <a:rPr lang="ar-SA" dirty="0" smtClean="0"/>
            <a:t>خشب</a:t>
          </a:r>
          <a:endParaRPr lang="ar-SA" dirty="0"/>
        </a:p>
      </dgm:t>
    </dgm:pt>
    <dgm:pt modelId="{95AF7922-8B63-4D0F-8DB3-DD0AD73B2A5C}" type="parTrans" cxnId="{16854C81-6BDC-4EA6-A408-026BB8AD0B59}">
      <dgm:prSet/>
      <dgm:spPr/>
      <dgm:t>
        <a:bodyPr/>
        <a:lstStyle/>
        <a:p>
          <a:pPr rtl="1"/>
          <a:endParaRPr lang="ar-SA" dirty="0"/>
        </a:p>
      </dgm:t>
    </dgm:pt>
    <dgm:pt modelId="{F70F9CA6-8A85-4063-BA1D-208ACBEB8CD4}" type="sibTrans" cxnId="{16854C81-6BDC-4EA6-A408-026BB8AD0B59}">
      <dgm:prSet/>
      <dgm:spPr/>
      <dgm:t>
        <a:bodyPr/>
        <a:lstStyle/>
        <a:p>
          <a:pPr rtl="1"/>
          <a:endParaRPr lang="ar-SA"/>
        </a:p>
      </dgm:t>
    </dgm:pt>
    <dgm:pt modelId="{1CFC2442-1911-4893-8CC3-42C9E2C4228D}">
      <dgm:prSet/>
      <dgm:spPr/>
      <dgm:t>
        <a:bodyPr/>
        <a:lstStyle/>
        <a:p>
          <a:pPr rtl="1"/>
          <a:r>
            <a:rPr lang="ar-SA" dirty="0" smtClean="0"/>
            <a:t>سولر</a:t>
          </a:r>
          <a:endParaRPr lang="ar-SA" dirty="0"/>
        </a:p>
      </dgm:t>
    </dgm:pt>
    <dgm:pt modelId="{F92C095E-B70D-48C7-9714-22BE93A77669}" type="parTrans" cxnId="{B66F2A02-A433-419C-BC12-7F5412788C42}">
      <dgm:prSet/>
      <dgm:spPr/>
      <dgm:t>
        <a:bodyPr/>
        <a:lstStyle/>
        <a:p>
          <a:pPr rtl="1"/>
          <a:endParaRPr lang="ar-SA" dirty="0"/>
        </a:p>
      </dgm:t>
    </dgm:pt>
    <dgm:pt modelId="{42689E82-7773-4EA8-858B-39A201B3D5EF}" type="sibTrans" cxnId="{B66F2A02-A433-419C-BC12-7F5412788C42}">
      <dgm:prSet/>
      <dgm:spPr/>
      <dgm:t>
        <a:bodyPr/>
        <a:lstStyle/>
        <a:p>
          <a:pPr rtl="1"/>
          <a:endParaRPr lang="ar-SA"/>
        </a:p>
      </dgm:t>
    </dgm:pt>
    <dgm:pt modelId="{A1A2E3D2-098D-4E65-B1FD-F53483D828A4}">
      <dgm:prSet/>
      <dgm:spPr/>
      <dgm:t>
        <a:bodyPr/>
        <a:lstStyle/>
        <a:p>
          <a:pPr rtl="1"/>
          <a:r>
            <a:rPr lang="ar-SA" dirty="0" smtClean="0"/>
            <a:t>بنزين</a:t>
          </a:r>
          <a:endParaRPr lang="ar-SA" dirty="0"/>
        </a:p>
      </dgm:t>
    </dgm:pt>
    <dgm:pt modelId="{D5ACE1DC-25E7-4C13-822F-797C83AA1996}" type="parTrans" cxnId="{13FDBAE6-8E71-4FDC-A988-8D6FF2FED9CC}">
      <dgm:prSet/>
      <dgm:spPr/>
      <dgm:t>
        <a:bodyPr/>
        <a:lstStyle/>
        <a:p>
          <a:pPr rtl="1"/>
          <a:endParaRPr lang="ar-SA" dirty="0"/>
        </a:p>
      </dgm:t>
    </dgm:pt>
    <dgm:pt modelId="{5F8A8665-DC39-4F58-90EA-8A3B2760C9CD}" type="sibTrans" cxnId="{13FDBAE6-8E71-4FDC-A988-8D6FF2FED9CC}">
      <dgm:prSet/>
      <dgm:spPr/>
      <dgm:t>
        <a:bodyPr/>
        <a:lstStyle/>
        <a:p>
          <a:pPr rtl="1"/>
          <a:endParaRPr lang="ar-SA"/>
        </a:p>
      </dgm:t>
    </dgm:pt>
    <dgm:pt modelId="{255F24BC-6ED3-4243-A954-D286914C64D6}">
      <dgm:prSet/>
      <dgm:spPr/>
      <dgm:t>
        <a:bodyPr/>
        <a:lstStyle/>
        <a:p>
          <a:pPr rtl="1"/>
          <a:r>
            <a:rPr lang="ar-SA" dirty="0" smtClean="0"/>
            <a:t>مازوت</a:t>
          </a:r>
          <a:endParaRPr lang="ar-SA" dirty="0"/>
        </a:p>
      </dgm:t>
    </dgm:pt>
    <dgm:pt modelId="{7E01C012-DD01-4FA5-AFFB-D60727E8CC87}" type="parTrans" cxnId="{F0469BB9-BE1D-4EE0-ADFB-A8B65444455E}">
      <dgm:prSet/>
      <dgm:spPr/>
      <dgm:t>
        <a:bodyPr/>
        <a:lstStyle/>
        <a:p>
          <a:pPr rtl="1"/>
          <a:endParaRPr lang="ar-SA" dirty="0"/>
        </a:p>
      </dgm:t>
    </dgm:pt>
    <dgm:pt modelId="{6528E638-784B-417E-96FB-FA2DA989AE8C}" type="sibTrans" cxnId="{F0469BB9-BE1D-4EE0-ADFB-A8B65444455E}">
      <dgm:prSet/>
      <dgm:spPr/>
      <dgm:t>
        <a:bodyPr/>
        <a:lstStyle/>
        <a:p>
          <a:pPr rtl="1"/>
          <a:endParaRPr lang="ar-SA"/>
        </a:p>
      </dgm:t>
    </dgm:pt>
    <dgm:pt modelId="{A25FEF40-0170-4F36-9E06-EE666090EFDD}">
      <dgm:prSet/>
      <dgm:spPr/>
      <dgm:t>
        <a:bodyPr/>
        <a:lstStyle/>
        <a:p>
          <a:pPr rtl="1"/>
          <a:r>
            <a:rPr lang="ar-SA" dirty="0" smtClean="0"/>
            <a:t>غاز طبخ</a:t>
          </a:r>
          <a:endParaRPr lang="ar-SA" dirty="0"/>
        </a:p>
      </dgm:t>
    </dgm:pt>
    <dgm:pt modelId="{97F16497-28A3-4AD2-A957-1EBF980C47C0}" type="parTrans" cxnId="{87AC23C9-ED2A-4210-8060-A4A01109F9A5}">
      <dgm:prSet/>
      <dgm:spPr/>
      <dgm:t>
        <a:bodyPr/>
        <a:lstStyle/>
        <a:p>
          <a:pPr rtl="1"/>
          <a:endParaRPr lang="ar-SA" dirty="0"/>
        </a:p>
      </dgm:t>
    </dgm:pt>
    <dgm:pt modelId="{CAFB4752-D497-49BC-ADDC-EBE78BD02E77}" type="sibTrans" cxnId="{87AC23C9-ED2A-4210-8060-A4A01109F9A5}">
      <dgm:prSet/>
      <dgm:spPr/>
      <dgm:t>
        <a:bodyPr/>
        <a:lstStyle/>
        <a:p>
          <a:pPr rtl="1"/>
          <a:endParaRPr lang="ar-SA"/>
        </a:p>
      </dgm:t>
    </dgm:pt>
    <dgm:pt modelId="{196B2766-E600-45B3-AEDA-A32B2C3C0DDB}">
      <dgm:prSet/>
      <dgm:spPr/>
      <dgm:t>
        <a:bodyPr/>
        <a:lstStyle/>
        <a:p>
          <a:pPr rtl="1"/>
          <a:r>
            <a:rPr lang="ar-SA" dirty="0" smtClean="0"/>
            <a:t>زيت</a:t>
          </a:r>
          <a:endParaRPr lang="ar-SA" dirty="0"/>
        </a:p>
      </dgm:t>
    </dgm:pt>
    <dgm:pt modelId="{8CF08283-372F-4128-B169-0E0FB8F0B184}" type="parTrans" cxnId="{339B7EB3-6553-4478-A46D-EC94EE687290}">
      <dgm:prSet/>
      <dgm:spPr/>
      <dgm:t>
        <a:bodyPr/>
        <a:lstStyle/>
        <a:p>
          <a:pPr rtl="1"/>
          <a:endParaRPr lang="ar-SA" dirty="0"/>
        </a:p>
      </dgm:t>
    </dgm:pt>
    <dgm:pt modelId="{812B1819-6BE4-46B5-9E5A-A3A97195D8B8}" type="sibTrans" cxnId="{339B7EB3-6553-4478-A46D-EC94EE687290}">
      <dgm:prSet/>
      <dgm:spPr/>
      <dgm:t>
        <a:bodyPr/>
        <a:lstStyle/>
        <a:p>
          <a:pPr rtl="1"/>
          <a:endParaRPr lang="ar-SA"/>
        </a:p>
      </dgm:t>
    </dgm:pt>
    <dgm:pt modelId="{FD6CD861-50ED-4523-A9A8-15E704D89AA8}" type="pres">
      <dgm:prSet presAssocID="{DC83454E-3D09-417C-8AC8-A0256F29179E}" presName="cycle" presStyleCnt="0">
        <dgm:presLayoutVars>
          <dgm:chMax val="1"/>
          <dgm:dir/>
          <dgm:animLvl val="ctr"/>
          <dgm:resizeHandles val="exact"/>
        </dgm:presLayoutVars>
      </dgm:prSet>
      <dgm:spPr/>
      <dgm:t>
        <a:bodyPr/>
        <a:lstStyle/>
        <a:p>
          <a:pPr rtl="1"/>
          <a:endParaRPr lang="ar-SA"/>
        </a:p>
      </dgm:t>
    </dgm:pt>
    <dgm:pt modelId="{615397EE-97AF-4ECB-8A36-9D91C2069D50}" type="pres">
      <dgm:prSet presAssocID="{9946F27E-4124-4581-BB02-31B782A53162}" presName="centerShape" presStyleLbl="node0" presStyleIdx="0" presStyleCnt="1"/>
      <dgm:spPr/>
      <dgm:t>
        <a:bodyPr/>
        <a:lstStyle/>
        <a:p>
          <a:pPr rtl="1"/>
          <a:endParaRPr lang="ar-SA"/>
        </a:p>
      </dgm:t>
    </dgm:pt>
    <dgm:pt modelId="{35E0FC1B-284C-4EC3-895A-07C5254C83BF}" type="pres">
      <dgm:prSet presAssocID="{5778109C-D71D-4A4B-8C3B-F3FDCB7BA805}" presName="Name9" presStyleLbl="parChTrans1D2" presStyleIdx="0" presStyleCnt="9"/>
      <dgm:spPr/>
      <dgm:t>
        <a:bodyPr/>
        <a:lstStyle/>
        <a:p>
          <a:pPr rtl="1"/>
          <a:endParaRPr lang="ar-SA"/>
        </a:p>
      </dgm:t>
    </dgm:pt>
    <dgm:pt modelId="{B5291E34-22EC-4A4F-9E3C-1BF1056C583D}" type="pres">
      <dgm:prSet presAssocID="{5778109C-D71D-4A4B-8C3B-F3FDCB7BA805}" presName="connTx" presStyleLbl="parChTrans1D2" presStyleIdx="0" presStyleCnt="9"/>
      <dgm:spPr/>
      <dgm:t>
        <a:bodyPr/>
        <a:lstStyle/>
        <a:p>
          <a:pPr rtl="1"/>
          <a:endParaRPr lang="ar-SA"/>
        </a:p>
      </dgm:t>
    </dgm:pt>
    <dgm:pt modelId="{866729EB-636B-4AC9-AC84-B62A5C3FFA1B}" type="pres">
      <dgm:prSet presAssocID="{E8513C03-26D3-4EBF-A48E-82AE77D00E2A}" presName="node" presStyleLbl="node1" presStyleIdx="0" presStyleCnt="9">
        <dgm:presLayoutVars>
          <dgm:bulletEnabled val="1"/>
        </dgm:presLayoutVars>
      </dgm:prSet>
      <dgm:spPr/>
      <dgm:t>
        <a:bodyPr/>
        <a:lstStyle/>
        <a:p>
          <a:pPr rtl="1"/>
          <a:endParaRPr lang="ar-SA"/>
        </a:p>
      </dgm:t>
    </dgm:pt>
    <dgm:pt modelId="{FBDF29F2-A567-4FB9-90D0-D910545F8363}" type="pres">
      <dgm:prSet presAssocID="{9D429F56-6FDC-403E-8A3E-D14C5AE7A866}" presName="Name9" presStyleLbl="parChTrans1D2" presStyleIdx="1" presStyleCnt="9"/>
      <dgm:spPr/>
      <dgm:t>
        <a:bodyPr/>
        <a:lstStyle/>
        <a:p>
          <a:pPr rtl="1"/>
          <a:endParaRPr lang="ar-SA"/>
        </a:p>
      </dgm:t>
    </dgm:pt>
    <dgm:pt modelId="{F863E8B8-96ED-4BB9-A0D7-14566BDDF7C4}" type="pres">
      <dgm:prSet presAssocID="{9D429F56-6FDC-403E-8A3E-D14C5AE7A866}" presName="connTx" presStyleLbl="parChTrans1D2" presStyleIdx="1" presStyleCnt="9"/>
      <dgm:spPr/>
      <dgm:t>
        <a:bodyPr/>
        <a:lstStyle/>
        <a:p>
          <a:pPr rtl="1"/>
          <a:endParaRPr lang="ar-SA"/>
        </a:p>
      </dgm:t>
    </dgm:pt>
    <dgm:pt modelId="{A4CC8194-558A-4BA9-8D76-A9FAF36284EB}" type="pres">
      <dgm:prSet presAssocID="{5298381F-25C7-4B13-9433-5A418037531F}" presName="node" presStyleLbl="node1" presStyleIdx="1" presStyleCnt="9">
        <dgm:presLayoutVars>
          <dgm:bulletEnabled val="1"/>
        </dgm:presLayoutVars>
      </dgm:prSet>
      <dgm:spPr/>
      <dgm:t>
        <a:bodyPr/>
        <a:lstStyle/>
        <a:p>
          <a:pPr rtl="1"/>
          <a:endParaRPr lang="ar-SA"/>
        </a:p>
      </dgm:t>
    </dgm:pt>
    <dgm:pt modelId="{7E501803-0B35-4352-A219-F8CE8A2DDF0A}" type="pres">
      <dgm:prSet presAssocID="{02FE8375-885E-4830-9CA3-D21D6FA24C0A}" presName="Name9" presStyleLbl="parChTrans1D2" presStyleIdx="2" presStyleCnt="9"/>
      <dgm:spPr/>
      <dgm:t>
        <a:bodyPr/>
        <a:lstStyle/>
        <a:p>
          <a:pPr rtl="1"/>
          <a:endParaRPr lang="ar-SA"/>
        </a:p>
      </dgm:t>
    </dgm:pt>
    <dgm:pt modelId="{A002BC45-BB02-4747-A0C9-91F1730D490C}" type="pres">
      <dgm:prSet presAssocID="{02FE8375-885E-4830-9CA3-D21D6FA24C0A}" presName="connTx" presStyleLbl="parChTrans1D2" presStyleIdx="2" presStyleCnt="9"/>
      <dgm:spPr/>
      <dgm:t>
        <a:bodyPr/>
        <a:lstStyle/>
        <a:p>
          <a:pPr rtl="1"/>
          <a:endParaRPr lang="ar-SA"/>
        </a:p>
      </dgm:t>
    </dgm:pt>
    <dgm:pt modelId="{EB8BD13C-F69B-47FF-8D2C-92EBAE1482B9}" type="pres">
      <dgm:prSet presAssocID="{C27AC3E1-7AEC-4E5C-ADE1-82E4DEABE560}" presName="node" presStyleLbl="node1" presStyleIdx="2" presStyleCnt="9">
        <dgm:presLayoutVars>
          <dgm:bulletEnabled val="1"/>
        </dgm:presLayoutVars>
      </dgm:prSet>
      <dgm:spPr/>
      <dgm:t>
        <a:bodyPr/>
        <a:lstStyle/>
        <a:p>
          <a:pPr rtl="1"/>
          <a:endParaRPr lang="ar-SA"/>
        </a:p>
      </dgm:t>
    </dgm:pt>
    <dgm:pt modelId="{5FC973C7-36AF-4EEF-B58E-884BD4F956AE}" type="pres">
      <dgm:prSet presAssocID="{95AF7922-8B63-4D0F-8DB3-DD0AD73B2A5C}" presName="Name9" presStyleLbl="parChTrans1D2" presStyleIdx="3" presStyleCnt="9"/>
      <dgm:spPr/>
      <dgm:t>
        <a:bodyPr/>
        <a:lstStyle/>
        <a:p>
          <a:pPr rtl="1"/>
          <a:endParaRPr lang="ar-SA"/>
        </a:p>
      </dgm:t>
    </dgm:pt>
    <dgm:pt modelId="{ECADFCBC-B266-4123-AB62-44B9ECEAB6F2}" type="pres">
      <dgm:prSet presAssocID="{95AF7922-8B63-4D0F-8DB3-DD0AD73B2A5C}" presName="connTx" presStyleLbl="parChTrans1D2" presStyleIdx="3" presStyleCnt="9"/>
      <dgm:spPr/>
      <dgm:t>
        <a:bodyPr/>
        <a:lstStyle/>
        <a:p>
          <a:pPr rtl="1"/>
          <a:endParaRPr lang="ar-SA"/>
        </a:p>
      </dgm:t>
    </dgm:pt>
    <dgm:pt modelId="{5CDBF7AF-9B3D-4587-B64C-1F41EF180504}" type="pres">
      <dgm:prSet presAssocID="{87DB5DE8-C43B-4955-BC7A-42A7101F24E4}" presName="node" presStyleLbl="node1" presStyleIdx="3" presStyleCnt="9">
        <dgm:presLayoutVars>
          <dgm:bulletEnabled val="1"/>
        </dgm:presLayoutVars>
      </dgm:prSet>
      <dgm:spPr/>
      <dgm:t>
        <a:bodyPr/>
        <a:lstStyle/>
        <a:p>
          <a:pPr rtl="1"/>
          <a:endParaRPr lang="ar-SA"/>
        </a:p>
      </dgm:t>
    </dgm:pt>
    <dgm:pt modelId="{0B1A00DC-93E5-4C08-8268-E8E3D2BCF84D}" type="pres">
      <dgm:prSet presAssocID="{F92C095E-B70D-48C7-9714-22BE93A77669}" presName="Name9" presStyleLbl="parChTrans1D2" presStyleIdx="4" presStyleCnt="9"/>
      <dgm:spPr/>
      <dgm:t>
        <a:bodyPr/>
        <a:lstStyle/>
        <a:p>
          <a:pPr rtl="1"/>
          <a:endParaRPr lang="ar-SA"/>
        </a:p>
      </dgm:t>
    </dgm:pt>
    <dgm:pt modelId="{AC972DC4-9111-46FC-92BB-7D21816D4297}" type="pres">
      <dgm:prSet presAssocID="{F92C095E-B70D-48C7-9714-22BE93A77669}" presName="connTx" presStyleLbl="parChTrans1D2" presStyleIdx="4" presStyleCnt="9"/>
      <dgm:spPr/>
      <dgm:t>
        <a:bodyPr/>
        <a:lstStyle/>
        <a:p>
          <a:pPr rtl="1"/>
          <a:endParaRPr lang="ar-SA"/>
        </a:p>
      </dgm:t>
    </dgm:pt>
    <dgm:pt modelId="{0E9C0FA0-CFFA-4B62-B361-E58212495D3E}" type="pres">
      <dgm:prSet presAssocID="{1CFC2442-1911-4893-8CC3-42C9E2C4228D}" presName="node" presStyleLbl="node1" presStyleIdx="4" presStyleCnt="9">
        <dgm:presLayoutVars>
          <dgm:bulletEnabled val="1"/>
        </dgm:presLayoutVars>
      </dgm:prSet>
      <dgm:spPr/>
      <dgm:t>
        <a:bodyPr/>
        <a:lstStyle/>
        <a:p>
          <a:pPr rtl="1"/>
          <a:endParaRPr lang="ar-SA"/>
        </a:p>
      </dgm:t>
    </dgm:pt>
    <dgm:pt modelId="{8A381BF6-6A75-4676-A1AC-EB8404F820B8}" type="pres">
      <dgm:prSet presAssocID="{D5ACE1DC-25E7-4C13-822F-797C83AA1996}" presName="Name9" presStyleLbl="parChTrans1D2" presStyleIdx="5" presStyleCnt="9"/>
      <dgm:spPr/>
      <dgm:t>
        <a:bodyPr/>
        <a:lstStyle/>
        <a:p>
          <a:pPr rtl="1"/>
          <a:endParaRPr lang="ar-SA"/>
        </a:p>
      </dgm:t>
    </dgm:pt>
    <dgm:pt modelId="{CACF7CCC-4698-4A6E-B0C8-0089B667B969}" type="pres">
      <dgm:prSet presAssocID="{D5ACE1DC-25E7-4C13-822F-797C83AA1996}" presName="connTx" presStyleLbl="parChTrans1D2" presStyleIdx="5" presStyleCnt="9"/>
      <dgm:spPr/>
      <dgm:t>
        <a:bodyPr/>
        <a:lstStyle/>
        <a:p>
          <a:pPr rtl="1"/>
          <a:endParaRPr lang="ar-SA"/>
        </a:p>
      </dgm:t>
    </dgm:pt>
    <dgm:pt modelId="{8BB38C1E-FE86-4CE4-A58C-35F61EB61480}" type="pres">
      <dgm:prSet presAssocID="{A1A2E3D2-098D-4E65-B1FD-F53483D828A4}" presName="node" presStyleLbl="node1" presStyleIdx="5" presStyleCnt="9">
        <dgm:presLayoutVars>
          <dgm:bulletEnabled val="1"/>
        </dgm:presLayoutVars>
      </dgm:prSet>
      <dgm:spPr/>
      <dgm:t>
        <a:bodyPr/>
        <a:lstStyle/>
        <a:p>
          <a:pPr rtl="1"/>
          <a:endParaRPr lang="ar-SA"/>
        </a:p>
      </dgm:t>
    </dgm:pt>
    <dgm:pt modelId="{D1DADDDB-7347-4F31-BDDE-991B9A5628BF}" type="pres">
      <dgm:prSet presAssocID="{7E01C012-DD01-4FA5-AFFB-D60727E8CC87}" presName="Name9" presStyleLbl="parChTrans1D2" presStyleIdx="6" presStyleCnt="9"/>
      <dgm:spPr/>
      <dgm:t>
        <a:bodyPr/>
        <a:lstStyle/>
        <a:p>
          <a:pPr rtl="1"/>
          <a:endParaRPr lang="ar-SA"/>
        </a:p>
      </dgm:t>
    </dgm:pt>
    <dgm:pt modelId="{F1692E4D-226F-4B60-9A48-5CD3E8C34C37}" type="pres">
      <dgm:prSet presAssocID="{7E01C012-DD01-4FA5-AFFB-D60727E8CC87}" presName="connTx" presStyleLbl="parChTrans1D2" presStyleIdx="6" presStyleCnt="9"/>
      <dgm:spPr/>
      <dgm:t>
        <a:bodyPr/>
        <a:lstStyle/>
        <a:p>
          <a:pPr rtl="1"/>
          <a:endParaRPr lang="ar-SA"/>
        </a:p>
      </dgm:t>
    </dgm:pt>
    <dgm:pt modelId="{5E4DF901-23E8-4829-B6DE-D784A5DFE284}" type="pres">
      <dgm:prSet presAssocID="{255F24BC-6ED3-4243-A954-D286914C64D6}" presName="node" presStyleLbl="node1" presStyleIdx="6" presStyleCnt="9">
        <dgm:presLayoutVars>
          <dgm:bulletEnabled val="1"/>
        </dgm:presLayoutVars>
      </dgm:prSet>
      <dgm:spPr/>
      <dgm:t>
        <a:bodyPr/>
        <a:lstStyle/>
        <a:p>
          <a:pPr rtl="1"/>
          <a:endParaRPr lang="ar-SA"/>
        </a:p>
      </dgm:t>
    </dgm:pt>
    <dgm:pt modelId="{C85CE1ED-0A4C-491E-93E7-1CE4CD4FC7FC}" type="pres">
      <dgm:prSet presAssocID="{97F16497-28A3-4AD2-A957-1EBF980C47C0}" presName="Name9" presStyleLbl="parChTrans1D2" presStyleIdx="7" presStyleCnt="9"/>
      <dgm:spPr/>
      <dgm:t>
        <a:bodyPr/>
        <a:lstStyle/>
        <a:p>
          <a:pPr rtl="1"/>
          <a:endParaRPr lang="ar-SA"/>
        </a:p>
      </dgm:t>
    </dgm:pt>
    <dgm:pt modelId="{33C49730-FA69-43BA-9865-7E047C4046DD}" type="pres">
      <dgm:prSet presAssocID="{97F16497-28A3-4AD2-A957-1EBF980C47C0}" presName="connTx" presStyleLbl="parChTrans1D2" presStyleIdx="7" presStyleCnt="9"/>
      <dgm:spPr/>
      <dgm:t>
        <a:bodyPr/>
        <a:lstStyle/>
        <a:p>
          <a:pPr rtl="1"/>
          <a:endParaRPr lang="ar-SA"/>
        </a:p>
      </dgm:t>
    </dgm:pt>
    <dgm:pt modelId="{B6E03146-D7E7-4A19-A635-9B4AFA084A96}" type="pres">
      <dgm:prSet presAssocID="{A25FEF40-0170-4F36-9E06-EE666090EFDD}" presName="node" presStyleLbl="node1" presStyleIdx="7" presStyleCnt="9">
        <dgm:presLayoutVars>
          <dgm:bulletEnabled val="1"/>
        </dgm:presLayoutVars>
      </dgm:prSet>
      <dgm:spPr/>
      <dgm:t>
        <a:bodyPr/>
        <a:lstStyle/>
        <a:p>
          <a:pPr rtl="1"/>
          <a:endParaRPr lang="ar-SA"/>
        </a:p>
      </dgm:t>
    </dgm:pt>
    <dgm:pt modelId="{FFF87EC4-AC4B-4397-B068-AF587319070C}" type="pres">
      <dgm:prSet presAssocID="{8CF08283-372F-4128-B169-0E0FB8F0B184}" presName="Name9" presStyleLbl="parChTrans1D2" presStyleIdx="8" presStyleCnt="9"/>
      <dgm:spPr/>
      <dgm:t>
        <a:bodyPr/>
        <a:lstStyle/>
        <a:p>
          <a:pPr rtl="1"/>
          <a:endParaRPr lang="ar-SA"/>
        </a:p>
      </dgm:t>
    </dgm:pt>
    <dgm:pt modelId="{0BC21A3F-1DF0-44A7-86B5-F1B919DCCC65}" type="pres">
      <dgm:prSet presAssocID="{8CF08283-372F-4128-B169-0E0FB8F0B184}" presName="connTx" presStyleLbl="parChTrans1D2" presStyleIdx="8" presStyleCnt="9"/>
      <dgm:spPr/>
      <dgm:t>
        <a:bodyPr/>
        <a:lstStyle/>
        <a:p>
          <a:pPr rtl="1"/>
          <a:endParaRPr lang="ar-SA"/>
        </a:p>
      </dgm:t>
    </dgm:pt>
    <dgm:pt modelId="{DF28FDB5-0930-4949-8440-378CDF5913AF}" type="pres">
      <dgm:prSet presAssocID="{196B2766-E600-45B3-AEDA-A32B2C3C0DDB}" presName="node" presStyleLbl="node1" presStyleIdx="8" presStyleCnt="9">
        <dgm:presLayoutVars>
          <dgm:bulletEnabled val="1"/>
        </dgm:presLayoutVars>
      </dgm:prSet>
      <dgm:spPr/>
      <dgm:t>
        <a:bodyPr/>
        <a:lstStyle/>
        <a:p>
          <a:pPr rtl="1"/>
          <a:endParaRPr lang="ar-SA"/>
        </a:p>
      </dgm:t>
    </dgm:pt>
  </dgm:ptLst>
  <dgm:cxnLst>
    <dgm:cxn modelId="{83B4A0E9-BB1F-4847-BEE6-4DB698A2585B}" type="presOf" srcId="{A1A2E3D2-098D-4E65-B1FD-F53483D828A4}" destId="{8BB38C1E-FE86-4CE4-A58C-35F61EB61480}" srcOrd="0" destOrd="0" presId="urn:microsoft.com/office/officeart/2005/8/layout/radial1"/>
    <dgm:cxn modelId="{DF42801C-599E-4657-982B-6E7752A9FC78}" srcId="{9946F27E-4124-4581-BB02-31B782A53162}" destId="{E8513C03-26D3-4EBF-A48E-82AE77D00E2A}" srcOrd="0" destOrd="0" parTransId="{5778109C-D71D-4A4B-8C3B-F3FDCB7BA805}" sibTransId="{B5C8F162-BA0A-40F9-B298-76F710902C2E}"/>
    <dgm:cxn modelId="{805A7189-4D79-4518-AC1D-4653D73374BA}" type="presOf" srcId="{95AF7922-8B63-4D0F-8DB3-DD0AD73B2A5C}" destId="{5FC973C7-36AF-4EEF-B58E-884BD4F956AE}" srcOrd="0" destOrd="0" presId="urn:microsoft.com/office/officeart/2005/8/layout/radial1"/>
    <dgm:cxn modelId="{225C27F0-8BDB-4482-ACA6-5CBF056F2D59}" type="presOf" srcId="{255F24BC-6ED3-4243-A954-D286914C64D6}" destId="{5E4DF901-23E8-4829-B6DE-D784A5DFE284}" srcOrd="0" destOrd="0" presId="urn:microsoft.com/office/officeart/2005/8/layout/radial1"/>
    <dgm:cxn modelId="{789B4F0B-CDE3-4E06-8945-688075917ED0}" type="presOf" srcId="{9946F27E-4124-4581-BB02-31B782A53162}" destId="{615397EE-97AF-4ECB-8A36-9D91C2069D50}" srcOrd="0" destOrd="0" presId="urn:microsoft.com/office/officeart/2005/8/layout/radial1"/>
    <dgm:cxn modelId="{27A9FE0D-72E1-4612-AF75-4F088AB8EA8C}" type="presOf" srcId="{7E01C012-DD01-4FA5-AFFB-D60727E8CC87}" destId="{D1DADDDB-7347-4F31-BDDE-991B9A5628BF}" srcOrd="0" destOrd="0" presId="urn:microsoft.com/office/officeart/2005/8/layout/radial1"/>
    <dgm:cxn modelId="{90F09C85-3001-4E22-9BC0-31261E4C5DC1}" type="presOf" srcId="{5298381F-25C7-4B13-9433-5A418037531F}" destId="{A4CC8194-558A-4BA9-8D76-A9FAF36284EB}" srcOrd="0" destOrd="0" presId="urn:microsoft.com/office/officeart/2005/8/layout/radial1"/>
    <dgm:cxn modelId="{1CF98530-565F-48B0-965A-6E8F51BA8052}" type="presOf" srcId="{F92C095E-B70D-48C7-9714-22BE93A77669}" destId="{AC972DC4-9111-46FC-92BB-7D21816D4297}" srcOrd="1" destOrd="0" presId="urn:microsoft.com/office/officeart/2005/8/layout/radial1"/>
    <dgm:cxn modelId="{85AB972C-DF31-4A16-876A-B5BB162ED701}" type="presOf" srcId="{87DB5DE8-C43B-4955-BC7A-42A7101F24E4}" destId="{5CDBF7AF-9B3D-4587-B64C-1F41EF180504}" srcOrd="0" destOrd="0" presId="urn:microsoft.com/office/officeart/2005/8/layout/radial1"/>
    <dgm:cxn modelId="{16854C81-6BDC-4EA6-A408-026BB8AD0B59}" srcId="{9946F27E-4124-4581-BB02-31B782A53162}" destId="{87DB5DE8-C43B-4955-BC7A-42A7101F24E4}" srcOrd="3" destOrd="0" parTransId="{95AF7922-8B63-4D0F-8DB3-DD0AD73B2A5C}" sibTransId="{F70F9CA6-8A85-4063-BA1D-208ACBEB8CD4}"/>
    <dgm:cxn modelId="{13FDBAE6-8E71-4FDC-A988-8D6FF2FED9CC}" srcId="{9946F27E-4124-4581-BB02-31B782A53162}" destId="{A1A2E3D2-098D-4E65-B1FD-F53483D828A4}" srcOrd="5" destOrd="0" parTransId="{D5ACE1DC-25E7-4C13-822F-797C83AA1996}" sibTransId="{5F8A8665-DC39-4F58-90EA-8A3B2760C9CD}"/>
    <dgm:cxn modelId="{1F1F4C81-3FC8-4874-92EF-C0F7386BF913}" type="presOf" srcId="{02FE8375-885E-4830-9CA3-D21D6FA24C0A}" destId="{A002BC45-BB02-4747-A0C9-91F1730D490C}" srcOrd="1" destOrd="0" presId="urn:microsoft.com/office/officeart/2005/8/layout/radial1"/>
    <dgm:cxn modelId="{E3561F88-7D8C-467F-A207-E8275C02FF74}" type="presOf" srcId="{1CFC2442-1911-4893-8CC3-42C9E2C4228D}" destId="{0E9C0FA0-CFFA-4B62-B361-E58212495D3E}" srcOrd="0" destOrd="0" presId="urn:microsoft.com/office/officeart/2005/8/layout/radial1"/>
    <dgm:cxn modelId="{124AD5AD-7CA0-429B-9CF7-47B52D3170C4}" type="presOf" srcId="{97F16497-28A3-4AD2-A957-1EBF980C47C0}" destId="{33C49730-FA69-43BA-9865-7E047C4046DD}" srcOrd="1" destOrd="0" presId="urn:microsoft.com/office/officeart/2005/8/layout/radial1"/>
    <dgm:cxn modelId="{46DAD40D-8EAD-4D6A-9BD9-03EE80F68CC8}" type="presOf" srcId="{02FE8375-885E-4830-9CA3-D21D6FA24C0A}" destId="{7E501803-0B35-4352-A219-F8CE8A2DDF0A}" srcOrd="0" destOrd="0" presId="urn:microsoft.com/office/officeart/2005/8/layout/radial1"/>
    <dgm:cxn modelId="{9285B6CA-6516-4CFB-BF9D-CB2E51F22903}" type="presOf" srcId="{F92C095E-B70D-48C7-9714-22BE93A77669}" destId="{0B1A00DC-93E5-4C08-8268-E8E3D2BCF84D}" srcOrd="0" destOrd="0" presId="urn:microsoft.com/office/officeart/2005/8/layout/radial1"/>
    <dgm:cxn modelId="{C3AD156F-D705-4D44-A950-B37E7946BAC2}" type="presOf" srcId="{95AF7922-8B63-4D0F-8DB3-DD0AD73B2A5C}" destId="{ECADFCBC-B266-4123-AB62-44B9ECEAB6F2}" srcOrd="1" destOrd="0" presId="urn:microsoft.com/office/officeart/2005/8/layout/radial1"/>
    <dgm:cxn modelId="{06370DFE-83F1-4562-8A97-214CD233A026}" type="presOf" srcId="{D5ACE1DC-25E7-4C13-822F-797C83AA1996}" destId="{8A381BF6-6A75-4676-A1AC-EB8404F820B8}" srcOrd="0" destOrd="0" presId="urn:microsoft.com/office/officeart/2005/8/layout/radial1"/>
    <dgm:cxn modelId="{B066F5D2-FE29-4607-B9F8-2420889521B3}" type="presOf" srcId="{DC83454E-3D09-417C-8AC8-A0256F29179E}" destId="{FD6CD861-50ED-4523-A9A8-15E704D89AA8}" srcOrd="0" destOrd="0" presId="urn:microsoft.com/office/officeart/2005/8/layout/radial1"/>
    <dgm:cxn modelId="{339B7EB3-6553-4478-A46D-EC94EE687290}" srcId="{9946F27E-4124-4581-BB02-31B782A53162}" destId="{196B2766-E600-45B3-AEDA-A32B2C3C0DDB}" srcOrd="8" destOrd="0" parTransId="{8CF08283-372F-4128-B169-0E0FB8F0B184}" sibTransId="{812B1819-6BE4-46B5-9E5A-A3A97195D8B8}"/>
    <dgm:cxn modelId="{F0469BB9-BE1D-4EE0-ADFB-A8B65444455E}" srcId="{9946F27E-4124-4581-BB02-31B782A53162}" destId="{255F24BC-6ED3-4243-A954-D286914C64D6}" srcOrd="6" destOrd="0" parTransId="{7E01C012-DD01-4FA5-AFFB-D60727E8CC87}" sibTransId="{6528E638-784B-417E-96FB-FA2DA989AE8C}"/>
    <dgm:cxn modelId="{0DF2143D-3184-43A9-91A9-76317815F6E7}" type="presOf" srcId="{97F16497-28A3-4AD2-A957-1EBF980C47C0}" destId="{C85CE1ED-0A4C-491E-93E7-1CE4CD4FC7FC}" srcOrd="0" destOrd="0" presId="urn:microsoft.com/office/officeart/2005/8/layout/radial1"/>
    <dgm:cxn modelId="{98AF9D2F-66A5-42FC-AD25-6A332EF5CC8E}" type="presOf" srcId="{E8513C03-26D3-4EBF-A48E-82AE77D00E2A}" destId="{866729EB-636B-4AC9-AC84-B62A5C3FFA1B}" srcOrd="0" destOrd="0" presId="urn:microsoft.com/office/officeart/2005/8/layout/radial1"/>
    <dgm:cxn modelId="{AEA4C803-35CA-4725-86E4-3F41FAEAE8E8}" srcId="{9946F27E-4124-4581-BB02-31B782A53162}" destId="{C27AC3E1-7AEC-4E5C-ADE1-82E4DEABE560}" srcOrd="2" destOrd="0" parTransId="{02FE8375-885E-4830-9CA3-D21D6FA24C0A}" sibTransId="{FBD35566-868F-406E-B475-CE5FD8CCF426}"/>
    <dgm:cxn modelId="{593CB039-F382-4E41-8E39-DC3983F3FE31}" type="presOf" srcId="{C27AC3E1-7AEC-4E5C-ADE1-82E4DEABE560}" destId="{EB8BD13C-F69B-47FF-8D2C-92EBAE1482B9}" srcOrd="0" destOrd="0" presId="urn:microsoft.com/office/officeart/2005/8/layout/radial1"/>
    <dgm:cxn modelId="{F5ED6EDD-9904-4C84-92EA-646B8E24C972}" type="presOf" srcId="{A25FEF40-0170-4F36-9E06-EE666090EFDD}" destId="{B6E03146-D7E7-4A19-A635-9B4AFA084A96}" srcOrd="0" destOrd="0" presId="urn:microsoft.com/office/officeart/2005/8/layout/radial1"/>
    <dgm:cxn modelId="{94F2F9FC-FDD0-4C8A-A75F-9D2BDCF472EF}" srcId="{DC83454E-3D09-417C-8AC8-A0256F29179E}" destId="{9946F27E-4124-4581-BB02-31B782A53162}" srcOrd="0" destOrd="0" parTransId="{785DFD0B-FD85-45CC-ABAF-13D6114876A3}" sibTransId="{11E5E89A-6EEC-4670-85F3-4361B3292794}"/>
    <dgm:cxn modelId="{4B2F5363-BB03-4505-A7F1-2A27CB745A2A}" type="presOf" srcId="{5778109C-D71D-4A4B-8C3B-F3FDCB7BA805}" destId="{B5291E34-22EC-4A4F-9E3C-1BF1056C583D}" srcOrd="1" destOrd="0" presId="urn:microsoft.com/office/officeart/2005/8/layout/radial1"/>
    <dgm:cxn modelId="{87AC23C9-ED2A-4210-8060-A4A01109F9A5}" srcId="{9946F27E-4124-4581-BB02-31B782A53162}" destId="{A25FEF40-0170-4F36-9E06-EE666090EFDD}" srcOrd="7" destOrd="0" parTransId="{97F16497-28A3-4AD2-A957-1EBF980C47C0}" sibTransId="{CAFB4752-D497-49BC-ADDC-EBE78BD02E77}"/>
    <dgm:cxn modelId="{20DFDC7B-41CA-4E76-83ED-90A1C427C63E}" type="presOf" srcId="{8CF08283-372F-4128-B169-0E0FB8F0B184}" destId="{0BC21A3F-1DF0-44A7-86B5-F1B919DCCC65}" srcOrd="1" destOrd="0" presId="urn:microsoft.com/office/officeart/2005/8/layout/radial1"/>
    <dgm:cxn modelId="{C8A939D3-5AD4-4EEA-BAE2-A3E30028EE6A}" type="presOf" srcId="{8CF08283-372F-4128-B169-0E0FB8F0B184}" destId="{FFF87EC4-AC4B-4397-B068-AF587319070C}" srcOrd="0" destOrd="0" presId="urn:microsoft.com/office/officeart/2005/8/layout/radial1"/>
    <dgm:cxn modelId="{6B4A66CC-8A09-497B-A3A3-934ABA3D25AD}" type="presOf" srcId="{9D429F56-6FDC-403E-8A3E-D14C5AE7A866}" destId="{F863E8B8-96ED-4BB9-A0D7-14566BDDF7C4}" srcOrd="1" destOrd="0" presId="urn:microsoft.com/office/officeart/2005/8/layout/radial1"/>
    <dgm:cxn modelId="{EEB323A2-33FD-471C-9FD4-05F6FAAC7502}" type="presOf" srcId="{7E01C012-DD01-4FA5-AFFB-D60727E8CC87}" destId="{F1692E4D-226F-4B60-9A48-5CD3E8C34C37}" srcOrd="1" destOrd="0" presId="urn:microsoft.com/office/officeart/2005/8/layout/radial1"/>
    <dgm:cxn modelId="{12511890-E35F-4804-A525-CC2E23EC93E5}" type="presOf" srcId="{D5ACE1DC-25E7-4C13-822F-797C83AA1996}" destId="{CACF7CCC-4698-4A6E-B0C8-0089B667B969}" srcOrd="1" destOrd="0" presId="urn:microsoft.com/office/officeart/2005/8/layout/radial1"/>
    <dgm:cxn modelId="{4350FD48-1722-4698-82BB-A68EC35A032A}" srcId="{9946F27E-4124-4581-BB02-31B782A53162}" destId="{5298381F-25C7-4B13-9433-5A418037531F}" srcOrd="1" destOrd="0" parTransId="{9D429F56-6FDC-403E-8A3E-D14C5AE7A866}" sibTransId="{8D8BBC90-72B1-48D7-B9EA-CECED6F14B8F}"/>
    <dgm:cxn modelId="{64B5CE59-422E-446D-A6F1-05EFB3BE3575}" type="presOf" srcId="{5778109C-D71D-4A4B-8C3B-F3FDCB7BA805}" destId="{35E0FC1B-284C-4EC3-895A-07C5254C83BF}" srcOrd="0" destOrd="0" presId="urn:microsoft.com/office/officeart/2005/8/layout/radial1"/>
    <dgm:cxn modelId="{77558BA0-BE80-4D68-A997-215D91EADD0F}" type="presOf" srcId="{9D429F56-6FDC-403E-8A3E-D14C5AE7A866}" destId="{FBDF29F2-A567-4FB9-90D0-D910545F8363}" srcOrd="0" destOrd="0" presId="urn:microsoft.com/office/officeart/2005/8/layout/radial1"/>
    <dgm:cxn modelId="{B66F2A02-A433-419C-BC12-7F5412788C42}" srcId="{9946F27E-4124-4581-BB02-31B782A53162}" destId="{1CFC2442-1911-4893-8CC3-42C9E2C4228D}" srcOrd="4" destOrd="0" parTransId="{F92C095E-B70D-48C7-9714-22BE93A77669}" sibTransId="{42689E82-7773-4EA8-858B-39A201B3D5EF}"/>
    <dgm:cxn modelId="{0EDD91F7-0BAC-4CC5-A7C3-9B18AF12FE3D}" type="presOf" srcId="{196B2766-E600-45B3-AEDA-A32B2C3C0DDB}" destId="{DF28FDB5-0930-4949-8440-378CDF5913AF}" srcOrd="0" destOrd="0" presId="urn:microsoft.com/office/officeart/2005/8/layout/radial1"/>
    <dgm:cxn modelId="{AEADA93C-DEA1-41A1-84DD-1311DA6CC5F3}" type="presParOf" srcId="{FD6CD861-50ED-4523-A9A8-15E704D89AA8}" destId="{615397EE-97AF-4ECB-8A36-9D91C2069D50}" srcOrd="0" destOrd="0" presId="urn:microsoft.com/office/officeart/2005/8/layout/radial1"/>
    <dgm:cxn modelId="{C0DE5E65-DD5D-423B-8C28-AF46FA897F80}" type="presParOf" srcId="{FD6CD861-50ED-4523-A9A8-15E704D89AA8}" destId="{35E0FC1B-284C-4EC3-895A-07C5254C83BF}" srcOrd="1" destOrd="0" presId="urn:microsoft.com/office/officeart/2005/8/layout/radial1"/>
    <dgm:cxn modelId="{B236D7E8-A8AA-4780-AED8-6B56ED184C90}" type="presParOf" srcId="{35E0FC1B-284C-4EC3-895A-07C5254C83BF}" destId="{B5291E34-22EC-4A4F-9E3C-1BF1056C583D}" srcOrd="0" destOrd="0" presId="urn:microsoft.com/office/officeart/2005/8/layout/radial1"/>
    <dgm:cxn modelId="{E514FAFC-1008-4C2F-A874-1109E6FA432F}" type="presParOf" srcId="{FD6CD861-50ED-4523-A9A8-15E704D89AA8}" destId="{866729EB-636B-4AC9-AC84-B62A5C3FFA1B}" srcOrd="2" destOrd="0" presId="urn:microsoft.com/office/officeart/2005/8/layout/radial1"/>
    <dgm:cxn modelId="{E26CF60B-684F-468D-B0E3-49629FB2CE6F}" type="presParOf" srcId="{FD6CD861-50ED-4523-A9A8-15E704D89AA8}" destId="{FBDF29F2-A567-4FB9-90D0-D910545F8363}" srcOrd="3" destOrd="0" presId="urn:microsoft.com/office/officeart/2005/8/layout/radial1"/>
    <dgm:cxn modelId="{B3768F60-30B8-4F34-8A2C-5167F4929BC1}" type="presParOf" srcId="{FBDF29F2-A567-4FB9-90D0-D910545F8363}" destId="{F863E8B8-96ED-4BB9-A0D7-14566BDDF7C4}" srcOrd="0" destOrd="0" presId="urn:microsoft.com/office/officeart/2005/8/layout/radial1"/>
    <dgm:cxn modelId="{62415354-EE95-497E-880C-91D454D48673}" type="presParOf" srcId="{FD6CD861-50ED-4523-A9A8-15E704D89AA8}" destId="{A4CC8194-558A-4BA9-8D76-A9FAF36284EB}" srcOrd="4" destOrd="0" presId="urn:microsoft.com/office/officeart/2005/8/layout/radial1"/>
    <dgm:cxn modelId="{FFE8D2D2-BBCD-4A46-8FA5-49C809D49573}" type="presParOf" srcId="{FD6CD861-50ED-4523-A9A8-15E704D89AA8}" destId="{7E501803-0B35-4352-A219-F8CE8A2DDF0A}" srcOrd="5" destOrd="0" presId="urn:microsoft.com/office/officeart/2005/8/layout/radial1"/>
    <dgm:cxn modelId="{35E99DD2-6EAE-48A1-A579-3521670A5CA0}" type="presParOf" srcId="{7E501803-0B35-4352-A219-F8CE8A2DDF0A}" destId="{A002BC45-BB02-4747-A0C9-91F1730D490C}" srcOrd="0" destOrd="0" presId="urn:microsoft.com/office/officeart/2005/8/layout/radial1"/>
    <dgm:cxn modelId="{6A8EC438-6D84-4DA9-B4FC-F91D53F60832}" type="presParOf" srcId="{FD6CD861-50ED-4523-A9A8-15E704D89AA8}" destId="{EB8BD13C-F69B-47FF-8D2C-92EBAE1482B9}" srcOrd="6" destOrd="0" presId="urn:microsoft.com/office/officeart/2005/8/layout/radial1"/>
    <dgm:cxn modelId="{88D0A547-3D3F-4CB5-9462-231812E025C1}" type="presParOf" srcId="{FD6CD861-50ED-4523-A9A8-15E704D89AA8}" destId="{5FC973C7-36AF-4EEF-B58E-884BD4F956AE}" srcOrd="7" destOrd="0" presId="urn:microsoft.com/office/officeart/2005/8/layout/radial1"/>
    <dgm:cxn modelId="{7B5B93B6-0129-4FDE-AA9A-5A8D4CB77F29}" type="presParOf" srcId="{5FC973C7-36AF-4EEF-B58E-884BD4F956AE}" destId="{ECADFCBC-B266-4123-AB62-44B9ECEAB6F2}" srcOrd="0" destOrd="0" presId="urn:microsoft.com/office/officeart/2005/8/layout/radial1"/>
    <dgm:cxn modelId="{EB7A46FC-5D6D-419A-A436-05F082AC87A0}" type="presParOf" srcId="{FD6CD861-50ED-4523-A9A8-15E704D89AA8}" destId="{5CDBF7AF-9B3D-4587-B64C-1F41EF180504}" srcOrd="8" destOrd="0" presId="urn:microsoft.com/office/officeart/2005/8/layout/radial1"/>
    <dgm:cxn modelId="{C2E6200B-6F78-4298-9F81-69AF74290A26}" type="presParOf" srcId="{FD6CD861-50ED-4523-A9A8-15E704D89AA8}" destId="{0B1A00DC-93E5-4C08-8268-E8E3D2BCF84D}" srcOrd="9" destOrd="0" presId="urn:microsoft.com/office/officeart/2005/8/layout/radial1"/>
    <dgm:cxn modelId="{0619C8BD-747D-4C54-87D7-B029510C4897}" type="presParOf" srcId="{0B1A00DC-93E5-4C08-8268-E8E3D2BCF84D}" destId="{AC972DC4-9111-46FC-92BB-7D21816D4297}" srcOrd="0" destOrd="0" presId="urn:microsoft.com/office/officeart/2005/8/layout/radial1"/>
    <dgm:cxn modelId="{6E682181-BB77-486D-A569-2696B3CF3C61}" type="presParOf" srcId="{FD6CD861-50ED-4523-A9A8-15E704D89AA8}" destId="{0E9C0FA0-CFFA-4B62-B361-E58212495D3E}" srcOrd="10" destOrd="0" presId="urn:microsoft.com/office/officeart/2005/8/layout/radial1"/>
    <dgm:cxn modelId="{4EF031DB-1458-4467-8D40-3D76EB49B8F0}" type="presParOf" srcId="{FD6CD861-50ED-4523-A9A8-15E704D89AA8}" destId="{8A381BF6-6A75-4676-A1AC-EB8404F820B8}" srcOrd="11" destOrd="0" presId="urn:microsoft.com/office/officeart/2005/8/layout/radial1"/>
    <dgm:cxn modelId="{73386539-1E8D-455A-8767-550FEE6E5475}" type="presParOf" srcId="{8A381BF6-6A75-4676-A1AC-EB8404F820B8}" destId="{CACF7CCC-4698-4A6E-B0C8-0089B667B969}" srcOrd="0" destOrd="0" presId="urn:microsoft.com/office/officeart/2005/8/layout/radial1"/>
    <dgm:cxn modelId="{3B1886CE-56DF-4053-A4AB-29AE5443B8F3}" type="presParOf" srcId="{FD6CD861-50ED-4523-A9A8-15E704D89AA8}" destId="{8BB38C1E-FE86-4CE4-A58C-35F61EB61480}" srcOrd="12" destOrd="0" presId="urn:microsoft.com/office/officeart/2005/8/layout/radial1"/>
    <dgm:cxn modelId="{1B1FAC7B-FA36-475D-AAC9-E95415DE9618}" type="presParOf" srcId="{FD6CD861-50ED-4523-A9A8-15E704D89AA8}" destId="{D1DADDDB-7347-4F31-BDDE-991B9A5628BF}" srcOrd="13" destOrd="0" presId="urn:microsoft.com/office/officeart/2005/8/layout/radial1"/>
    <dgm:cxn modelId="{DC5046F8-21B8-4531-A54E-DB94A94C50AB}" type="presParOf" srcId="{D1DADDDB-7347-4F31-BDDE-991B9A5628BF}" destId="{F1692E4D-226F-4B60-9A48-5CD3E8C34C37}" srcOrd="0" destOrd="0" presId="urn:microsoft.com/office/officeart/2005/8/layout/radial1"/>
    <dgm:cxn modelId="{963CF900-B6AC-4F3E-A991-38E86029ADCC}" type="presParOf" srcId="{FD6CD861-50ED-4523-A9A8-15E704D89AA8}" destId="{5E4DF901-23E8-4829-B6DE-D784A5DFE284}" srcOrd="14" destOrd="0" presId="urn:microsoft.com/office/officeart/2005/8/layout/radial1"/>
    <dgm:cxn modelId="{BFD25D82-D046-48F0-A57F-1585AA5FE945}" type="presParOf" srcId="{FD6CD861-50ED-4523-A9A8-15E704D89AA8}" destId="{C85CE1ED-0A4C-491E-93E7-1CE4CD4FC7FC}" srcOrd="15" destOrd="0" presId="urn:microsoft.com/office/officeart/2005/8/layout/radial1"/>
    <dgm:cxn modelId="{99CE9F81-0B42-42A7-BDC2-C22BE4F75FBD}" type="presParOf" srcId="{C85CE1ED-0A4C-491E-93E7-1CE4CD4FC7FC}" destId="{33C49730-FA69-43BA-9865-7E047C4046DD}" srcOrd="0" destOrd="0" presId="urn:microsoft.com/office/officeart/2005/8/layout/radial1"/>
    <dgm:cxn modelId="{51C0C4D9-1646-4228-938F-A665BCC1450B}" type="presParOf" srcId="{FD6CD861-50ED-4523-A9A8-15E704D89AA8}" destId="{B6E03146-D7E7-4A19-A635-9B4AFA084A96}" srcOrd="16" destOrd="0" presId="urn:microsoft.com/office/officeart/2005/8/layout/radial1"/>
    <dgm:cxn modelId="{41F3F4FE-DF45-4FDD-A022-0EC56B2F4375}" type="presParOf" srcId="{FD6CD861-50ED-4523-A9A8-15E704D89AA8}" destId="{FFF87EC4-AC4B-4397-B068-AF587319070C}" srcOrd="17" destOrd="0" presId="urn:microsoft.com/office/officeart/2005/8/layout/radial1"/>
    <dgm:cxn modelId="{37AF3376-67C8-4149-844D-9F64581A1503}" type="presParOf" srcId="{FFF87EC4-AC4B-4397-B068-AF587319070C}" destId="{0BC21A3F-1DF0-44A7-86B5-F1B919DCCC65}" srcOrd="0" destOrd="0" presId="urn:microsoft.com/office/officeart/2005/8/layout/radial1"/>
    <dgm:cxn modelId="{BB5B983E-C2D0-40EA-B78E-73F63289884F}" type="presParOf" srcId="{FD6CD861-50ED-4523-A9A8-15E704D89AA8}" destId="{DF28FDB5-0930-4949-8440-378CDF5913A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C5EE8A-5EFD-484B-9AC6-DFAD56D33BF6}" type="doc">
      <dgm:prSet loTypeId="urn:microsoft.com/office/officeart/2005/8/layout/hList6" loCatId="list" qsTypeId="urn:microsoft.com/office/officeart/2005/8/quickstyle/simple2" qsCatId="simple" csTypeId="urn:microsoft.com/office/officeart/2005/8/colors/colorful3" csCatId="colorful" phldr="1"/>
      <dgm:spPr/>
      <dgm:t>
        <a:bodyPr/>
        <a:lstStyle/>
        <a:p>
          <a:pPr rtl="1"/>
          <a:endParaRPr lang="ar-SA"/>
        </a:p>
      </dgm:t>
    </dgm:pt>
    <dgm:pt modelId="{A17EBAEF-2703-4086-9F04-E3CA784FED31}">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1" action="ppaction://hlinksldjump"/>
            </a:rPr>
            <a:t>مواد الوقود</a:t>
          </a:r>
        </a:p>
        <a:p>
          <a:pPr rtl="1"/>
          <a:r>
            <a:rPr lang="ar-SA" b="1" dirty="0" smtClean="0">
              <a:effectLst>
                <a:outerShdw blurRad="38100" dist="38100" dir="2700000" algn="tl">
                  <a:srgbClr val="000000">
                    <a:alpha val="43137"/>
                  </a:srgbClr>
                </a:outerShdw>
              </a:effectLst>
              <a:hlinkClick xmlns:r="http://schemas.openxmlformats.org/officeDocument/2006/relationships" r:id="rId1" action="ppaction://hlinksldjump"/>
            </a:rPr>
            <a:t>في المستقبل</a:t>
          </a:r>
          <a:endParaRPr lang="ar-SA" b="1" dirty="0">
            <a:effectLst>
              <a:outerShdw blurRad="38100" dist="38100" dir="2700000" algn="tl">
                <a:srgbClr val="000000">
                  <a:alpha val="43137"/>
                </a:srgbClr>
              </a:outerShdw>
            </a:effectLst>
          </a:endParaRPr>
        </a:p>
      </dgm:t>
    </dgm:pt>
    <dgm:pt modelId="{DAB70B9B-9BD4-4B24-AB8B-7CEA523770EA}" type="parTrans" cxnId="{D17770BA-CDBF-4DFE-956A-60CDE46CC2E9}">
      <dgm:prSet/>
      <dgm:spPr/>
      <dgm:t>
        <a:bodyPr/>
        <a:lstStyle/>
        <a:p>
          <a:pPr rtl="1"/>
          <a:endParaRPr lang="ar-SA"/>
        </a:p>
      </dgm:t>
    </dgm:pt>
    <dgm:pt modelId="{57F23633-31B8-4B0D-9C3A-93AFCEC1F07A}" type="sibTrans" cxnId="{D17770BA-CDBF-4DFE-956A-60CDE46CC2E9}">
      <dgm:prSet/>
      <dgm:spPr/>
      <dgm:t>
        <a:bodyPr/>
        <a:lstStyle/>
        <a:p>
          <a:pPr rtl="1"/>
          <a:endParaRPr lang="ar-SA"/>
        </a:p>
      </dgm:t>
    </dgm:pt>
    <dgm:pt modelId="{87774CDE-EADC-4E91-BAB3-7E153B2D9943}">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2" action="ppaction://hlinksldjump"/>
            </a:rPr>
            <a:t>مواد الوقود</a:t>
          </a:r>
        </a:p>
        <a:p>
          <a:pPr rtl="1"/>
          <a:r>
            <a:rPr lang="ar-SA" b="1" dirty="0" smtClean="0">
              <a:effectLst>
                <a:outerShdw blurRad="38100" dist="38100" dir="2700000" algn="tl">
                  <a:srgbClr val="000000">
                    <a:alpha val="43137"/>
                  </a:srgbClr>
                </a:outerShdw>
              </a:effectLst>
              <a:hlinkClick xmlns:r="http://schemas.openxmlformats.org/officeDocument/2006/relationships" r:id="rId2" action="ppaction://hlinksldjump"/>
            </a:rPr>
            <a:t>في الحاضر</a:t>
          </a:r>
        </a:p>
        <a:p>
          <a:pPr rtl="1"/>
          <a:r>
            <a:rPr lang="ar-SA" b="1" dirty="0" smtClean="0">
              <a:effectLst>
                <a:outerShdw blurRad="38100" dist="38100" dir="2700000" algn="tl">
                  <a:srgbClr val="000000">
                    <a:alpha val="43137"/>
                  </a:srgbClr>
                </a:outerShdw>
              </a:effectLst>
              <a:hlinkClick xmlns:r="http://schemas.openxmlformats.org/officeDocument/2006/relationships" r:id="rId2" action="ppaction://hlinksldjump"/>
            </a:rPr>
            <a:t>(اليوم)</a:t>
          </a:r>
          <a:endParaRPr lang="ar-SA" b="1" dirty="0">
            <a:effectLst>
              <a:outerShdw blurRad="38100" dist="38100" dir="2700000" algn="tl">
                <a:srgbClr val="000000">
                  <a:alpha val="43137"/>
                </a:srgbClr>
              </a:outerShdw>
            </a:effectLst>
          </a:endParaRPr>
        </a:p>
      </dgm:t>
    </dgm:pt>
    <dgm:pt modelId="{953CC501-B2A0-4BA0-9274-74B793E35DD2}" type="parTrans" cxnId="{29369221-BB5D-404E-AB57-00A127DBEF27}">
      <dgm:prSet/>
      <dgm:spPr/>
      <dgm:t>
        <a:bodyPr/>
        <a:lstStyle/>
        <a:p>
          <a:pPr rtl="1"/>
          <a:endParaRPr lang="ar-SA"/>
        </a:p>
      </dgm:t>
    </dgm:pt>
    <dgm:pt modelId="{48592CF9-C4F2-421E-A856-CF32A3227F47}" type="sibTrans" cxnId="{29369221-BB5D-404E-AB57-00A127DBEF27}">
      <dgm:prSet/>
      <dgm:spPr/>
      <dgm:t>
        <a:bodyPr/>
        <a:lstStyle/>
        <a:p>
          <a:pPr rtl="1"/>
          <a:endParaRPr lang="ar-SA"/>
        </a:p>
      </dgm:t>
    </dgm:pt>
    <dgm:pt modelId="{6D12040B-1D0C-4AB8-8C36-8B792D658614}">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3" action="ppaction://hlinksldjump"/>
            </a:rPr>
            <a:t>مواد الوقود</a:t>
          </a:r>
        </a:p>
        <a:p>
          <a:pPr rtl="1"/>
          <a:r>
            <a:rPr lang="ar-SA" b="1" dirty="0" smtClean="0">
              <a:effectLst>
                <a:outerShdw blurRad="38100" dist="38100" dir="2700000" algn="tl">
                  <a:srgbClr val="000000">
                    <a:alpha val="43137"/>
                  </a:srgbClr>
                </a:outerShdw>
              </a:effectLst>
              <a:hlinkClick xmlns:r="http://schemas.openxmlformats.org/officeDocument/2006/relationships" r:id="rId3" action="ppaction://hlinksldjump"/>
            </a:rPr>
            <a:t>في الماضي</a:t>
          </a:r>
          <a:endParaRPr lang="ar-SA" b="1" dirty="0">
            <a:effectLst>
              <a:outerShdw blurRad="38100" dist="38100" dir="2700000" algn="tl">
                <a:srgbClr val="000000">
                  <a:alpha val="43137"/>
                </a:srgbClr>
              </a:outerShdw>
            </a:effectLst>
          </a:endParaRPr>
        </a:p>
      </dgm:t>
    </dgm:pt>
    <dgm:pt modelId="{BF63BBDE-CF5C-4B0D-98B1-723A8ACE2366}" type="parTrans" cxnId="{9A014C32-6F51-4586-89EE-DD788E367A29}">
      <dgm:prSet/>
      <dgm:spPr/>
      <dgm:t>
        <a:bodyPr/>
        <a:lstStyle/>
        <a:p>
          <a:pPr rtl="1"/>
          <a:endParaRPr lang="ar-SA"/>
        </a:p>
      </dgm:t>
    </dgm:pt>
    <dgm:pt modelId="{32026795-8BCE-4837-B8BA-5CDA08616BE1}" type="sibTrans" cxnId="{9A014C32-6F51-4586-89EE-DD788E367A29}">
      <dgm:prSet/>
      <dgm:spPr/>
      <dgm:t>
        <a:bodyPr/>
        <a:lstStyle/>
        <a:p>
          <a:pPr rtl="1"/>
          <a:endParaRPr lang="ar-SA"/>
        </a:p>
      </dgm:t>
    </dgm:pt>
    <dgm:pt modelId="{9B8CB35D-42A8-4731-8648-619DFABED079}" type="pres">
      <dgm:prSet presAssocID="{77C5EE8A-5EFD-484B-9AC6-DFAD56D33BF6}" presName="Name0" presStyleCnt="0">
        <dgm:presLayoutVars>
          <dgm:dir/>
          <dgm:resizeHandles val="exact"/>
        </dgm:presLayoutVars>
      </dgm:prSet>
      <dgm:spPr/>
      <dgm:t>
        <a:bodyPr/>
        <a:lstStyle/>
        <a:p>
          <a:pPr rtl="1"/>
          <a:endParaRPr lang="ar-SA"/>
        </a:p>
      </dgm:t>
    </dgm:pt>
    <dgm:pt modelId="{FD711A61-5AD3-48E9-A009-549FAD2845E1}" type="pres">
      <dgm:prSet presAssocID="{A17EBAEF-2703-4086-9F04-E3CA784FED31}" presName="node" presStyleLbl="node1" presStyleIdx="0" presStyleCnt="3">
        <dgm:presLayoutVars>
          <dgm:bulletEnabled val="1"/>
        </dgm:presLayoutVars>
      </dgm:prSet>
      <dgm:spPr/>
      <dgm:t>
        <a:bodyPr/>
        <a:lstStyle/>
        <a:p>
          <a:pPr rtl="1"/>
          <a:endParaRPr lang="ar-SA"/>
        </a:p>
      </dgm:t>
    </dgm:pt>
    <dgm:pt modelId="{26DD2EE7-1CA1-466B-9524-707E8E2D9576}" type="pres">
      <dgm:prSet presAssocID="{57F23633-31B8-4B0D-9C3A-93AFCEC1F07A}" presName="sibTrans" presStyleCnt="0"/>
      <dgm:spPr/>
    </dgm:pt>
    <dgm:pt modelId="{08F15022-DCEA-4E64-BDF1-98A4402B1104}" type="pres">
      <dgm:prSet presAssocID="{87774CDE-EADC-4E91-BAB3-7E153B2D9943}" presName="node" presStyleLbl="node1" presStyleIdx="1" presStyleCnt="3">
        <dgm:presLayoutVars>
          <dgm:bulletEnabled val="1"/>
        </dgm:presLayoutVars>
      </dgm:prSet>
      <dgm:spPr/>
      <dgm:t>
        <a:bodyPr/>
        <a:lstStyle/>
        <a:p>
          <a:pPr rtl="1"/>
          <a:endParaRPr lang="ar-SA"/>
        </a:p>
      </dgm:t>
    </dgm:pt>
    <dgm:pt modelId="{A7365A0C-57F6-4CD3-A417-935B2FAA11C9}" type="pres">
      <dgm:prSet presAssocID="{48592CF9-C4F2-421E-A856-CF32A3227F47}" presName="sibTrans" presStyleCnt="0"/>
      <dgm:spPr/>
    </dgm:pt>
    <dgm:pt modelId="{E4D25FBC-65D8-4F7F-90A7-49B35102401A}" type="pres">
      <dgm:prSet presAssocID="{6D12040B-1D0C-4AB8-8C36-8B792D658614}" presName="node" presStyleLbl="node1" presStyleIdx="2" presStyleCnt="3">
        <dgm:presLayoutVars>
          <dgm:bulletEnabled val="1"/>
        </dgm:presLayoutVars>
      </dgm:prSet>
      <dgm:spPr/>
      <dgm:t>
        <a:bodyPr/>
        <a:lstStyle/>
        <a:p>
          <a:pPr rtl="1"/>
          <a:endParaRPr lang="ar-SA"/>
        </a:p>
      </dgm:t>
    </dgm:pt>
  </dgm:ptLst>
  <dgm:cxnLst>
    <dgm:cxn modelId="{9A014C32-6F51-4586-89EE-DD788E367A29}" srcId="{77C5EE8A-5EFD-484B-9AC6-DFAD56D33BF6}" destId="{6D12040B-1D0C-4AB8-8C36-8B792D658614}" srcOrd="2" destOrd="0" parTransId="{BF63BBDE-CF5C-4B0D-98B1-723A8ACE2366}" sibTransId="{32026795-8BCE-4837-B8BA-5CDA08616BE1}"/>
    <dgm:cxn modelId="{29369221-BB5D-404E-AB57-00A127DBEF27}" srcId="{77C5EE8A-5EFD-484B-9AC6-DFAD56D33BF6}" destId="{87774CDE-EADC-4E91-BAB3-7E153B2D9943}" srcOrd="1" destOrd="0" parTransId="{953CC501-B2A0-4BA0-9274-74B793E35DD2}" sibTransId="{48592CF9-C4F2-421E-A856-CF32A3227F47}"/>
    <dgm:cxn modelId="{B7A2C1D1-1C42-4083-8E23-A3FE4B4356DB}" type="presOf" srcId="{A17EBAEF-2703-4086-9F04-E3CA784FED31}" destId="{FD711A61-5AD3-48E9-A009-549FAD2845E1}" srcOrd="0" destOrd="0" presId="urn:microsoft.com/office/officeart/2005/8/layout/hList6"/>
    <dgm:cxn modelId="{D17770BA-CDBF-4DFE-956A-60CDE46CC2E9}" srcId="{77C5EE8A-5EFD-484B-9AC6-DFAD56D33BF6}" destId="{A17EBAEF-2703-4086-9F04-E3CA784FED31}" srcOrd="0" destOrd="0" parTransId="{DAB70B9B-9BD4-4B24-AB8B-7CEA523770EA}" sibTransId="{57F23633-31B8-4B0D-9C3A-93AFCEC1F07A}"/>
    <dgm:cxn modelId="{A2C278BF-2164-4257-8636-8DBDB08F51EE}" type="presOf" srcId="{87774CDE-EADC-4E91-BAB3-7E153B2D9943}" destId="{08F15022-DCEA-4E64-BDF1-98A4402B1104}" srcOrd="0" destOrd="0" presId="urn:microsoft.com/office/officeart/2005/8/layout/hList6"/>
    <dgm:cxn modelId="{931110A3-0600-4DCE-B253-97D546CF190B}" type="presOf" srcId="{77C5EE8A-5EFD-484B-9AC6-DFAD56D33BF6}" destId="{9B8CB35D-42A8-4731-8648-619DFABED079}" srcOrd="0" destOrd="0" presId="urn:microsoft.com/office/officeart/2005/8/layout/hList6"/>
    <dgm:cxn modelId="{C2B4E4D4-3403-41B8-B87C-BD98468F2DF2}" type="presOf" srcId="{6D12040B-1D0C-4AB8-8C36-8B792D658614}" destId="{E4D25FBC-65D8-4F7F-90A7-49B35102401A}" srcOrd="0" destOrd="0" presId="urn:microsoft.com/office/officeart/2005/8/layout/hList6"/>
    <dgm:cxn modelId="{F58EBF16-BC9E-4867-A9AE-3545C848C313}" type="presParOf" srcId="{9B8CB35D-42A8-4731-8648-619DFABED079}" destId="{FD711A61-5AD3-48E9-A009-549FAD2845E1}" srcOrd="0" destOrd="0" presId="urn:microsoft.com/office/officeart/2005/8/layout/hList6"/>
    <dgm:cxn modelId="{10D13BF5-8454-4BB9-9F05-9CF7E4C5014E}" type="presParOf" srcId="{9B8CB35D-42A8-4731-8648-619DFABED079}" destId="{26DD2EE7-1CA1-466B-9524-707E8E2D9576}" srcOrd="1" destOrd="0" presId="urn:microsoft.com/office/officeart/2005/8/layout/hList6"/>
    <dgm:cxn modelId="{993CE12C-07E1-4744-B87F-85A96FE55B93}" type="presParOf" srcId="{9B8CB35D-42A8-4731-8648-619DFABED079}" destId="{08F15022-DCEA-4E64-BDF1-98A4402B1104}" srcOrd="2" destOrd="0" presId="urn:microsoft.com/office/officeart/2005/8/layout/hList6"/>
    <dgm:cxn modelId="{03164662-BA4C-43CD-8E29-5232E4948FF5}" type="presParOf" srcId="{9B8CB35D-42A8-4731-8648-619DFABED079}" destId="{A7365A0C-57F6-4CD3-A417-935B2FAA11C9}" srcOrd="3" destOrd="0" presId="urn:microsoft.com/office/officeart/2005/8/layout/hList6"/>
    <dgm:cxn modelId="{A580FD25-B58E-488B-8033-E0E5F9B4D3F2}" type="presParOf" srcId="{9B8CB35D-42A8-4731-8648-619DFABED079}" destId="{E4D25FBC-65D8-4F7F-90A7-49B35102401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93AE79-C84E-4ACE-A4C9-D573E70276FB}" type="doc">
      <dgm:prSet loTypeId="urn:microsoft.com/office/officeart/2005/8/layout/vList3#1" loCatId="list" qsTypeId="urn:microsoft.com/office/officeart/2005/8/quickstyle/simple1" qsCatId="simple" csTypeId="urn:microsoft.com/office/officeart/2005/8/colors/accent1_2" csCatId="accent1" phldr="1"/>
      <dgm:spPr/>
    </dgm:pt>
    <dgm:pt modelId="{C62069C3-C2DC-40AA-9602-91E4844BAF8C}">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1" action="ppaction://hlinksldjump"/>
            </a:rPr>
            <a:t>الدهن</a:t>
          </a:r>
          <a:endParaRPr lang="ar-SA" b="1" dirty="0">
            <a:effectLst>
              <a:outerShdw blurRad="38100" dist="38100" dir="2700000" algn="tl">
                <a:srgbClr val="000000">
                  <a:alpha val="43137"/>
                </a:srgbClr>
              </a:outerShdw>
            </a:effectLst>
          </a:endParaRPr>
        </a:p>
      </dgm:t>
    </dgm:pt>
    <dgm:pt modelId="{AAB6E5B8-852A-4FF7-8370-4A80A3AB1668}" type="parTrans" cxnId="{4E21548D-AEE4-4DE6-AC45-8D405A3B4813}">
      <dgm:prSet/>
      <dgm:spPr/>
      <dgm:t>
        <a:bodyPr/>
        <a:lstStyle/>
        <a:p>
          <a:pPr rtl="1"/>
          <a:endParaRPr lang="ar-SA"/>
        </a:p>
      </dgm:t>
    </dgm:pt>
    <dgm:pt modelId="{7ADA6A04-982A-446B-87BF-C224298FF6BF}" type="sibTrans" cxnId="{4E21548D-AEE4-4DE6-AC45-8D405A3B4813}">
      <dgm:prSet/>
      <dgm:spPr/>
      <dgm:t>
        <a:bodyPr/>
        <a:lstStyle/>
        <a:p>
          <a:pPr rtl="1"/>
          <a:endParaRPr lang="ar-SA"/>
        </a:p>
      </dgm:t>
    </dgm:pt>
    <dgm:pt modelId="{0A66A1C1-B5D0-428D-843B-88B7244557B0}">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2" action="ppaction://hlinksldjump"/>
            </a:rPr>
            <a:t>الزيت</a:t>
          </a:r>
          <a:r>
            <a:rPr lang="ar-SA" dirty="0" smtClean="0"/>
            <a:t> </a:t>
          </a:r>
          <a:endParaRPr lang="ar-SA" dirty="0"/>
        </a:p>
      </dgm:t>
    </dgm:pt>
    <dgm:pt modelId="{3056D464-2235-472C-ACCD-74C82092BB4F}" type="parTrans" cxnId="{EFE39FC2-1CE5-44A2-BB15-587E4212D1C0}">
      <dgm:prSet/>
      <dgm:spPr/>
      <dgm:t>
        <a:bodyPr/>
        <a:lstStyle/>
        <a:p>
          <a:pPr rtl="1"/>
          <a:endParaRPr lang="ar-SA"/>
        </a:p>
      </dgm:t>
    </dgm:pt>
    <dgm:pt modelId="{04299545-F3F5-4216-B4B5-80889190E8A6}" type="sibTrans" cxnId="{EFE39FC2-1CE5-44A2-BB15-587E4212D1C0}">
      <dgm:prSet/>
      <dgm:spPr/>
      <dgm:t>
        <a:bodyPr/>
        <a:lstStyle/>
        <a:p>
          <a:pPr rtl="1"/>
          <a:endParaRPr lang="ar-SA"/>
        </a:p>
      </dgm:t>
    </dgm:pt>
    <dgm:pt modelId="{304D5360-9AE6-42AC-A7D5-3F6DD1DA1A21}">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3" action="ppaction://hlinksldjump"/>
            </a:rPr>
            <a:t>الخشب</a:t>
          </a:r>
          <a:endParaRPr lang="ar-SA" b="1" dirty="0">
            <a:effectLst>
              <a:outerShdw blurRad="38100" dist="38100" dir="2700000" algn="tl">
                <a:srgbClr val="000000">
                  <a:alpha val="43137"/>
                </a:srgbClr>
              </a:outerShdw>
            </a:effectLst>
          </a:endParaRPr>
        </a:p>
      </dgm:t>
    </dgm:pt>
    <dgm:pt modelId="{BF8D2FBE-4CC1-4749-B589-8C5EAC7D0E77}" type="parTrans" cxnId="{D8864CE5-D2EB-4CBE-9660-F10FFAB6F307}">
      <dgm:prSet/>
      <dgm:spPr/>
      <dgm:t>
        <a:bodyPr/>
        <a:lstStyle/>
        <a:p>
          <a:pPr rtl="1"/>
          <a:endParaRPr lang="ar-SA"/>
        </a:p>
      </dgm:t>
    </dgm:pt>
    <dgm:pt modelId="{4BB20042-5348-44A5-8C31-336EB8053221}" type="sibTrans" cxnId="{D8864CE5-D2EB-4CBE-9660-F10FFAB6F307}">
      <dgm:prSet/>
      <dgm:spPr/>
      <dgm:t>
        <a:bodyPr/>
        <a:lstStyle/>
        <a:p>
          <a:pPr rtl="1"/>
          <a:endParaRPr lang="ar-SA"/>
        </a:p>
      </dgm:t>
    </dgm:pt>
    <dgm:pt modelId="{A6218BD6-F262-40F2-B0EA-932A410A1739}" type="pres">
      <dgm:prSet presAssocID="{9693AE79-C84E-4ACE-A4C9-D573E70276FB}" presName="linearFlow" presStyleCnt="0">
        <dgm:presLayoutVars>
          <dgm:dir/>
          <dgm:resizeHandles val="exact"/>
        </dgm:presLayoutVars>
      </dgm:prSet>
      <dgm:spPr/>
    </dgm:pt>
    <dgm:pt modelId="{03B4395A-168B-4852-BD1A-AB3A1642E77E}" type="pres">
      <dgm:prSet presAssocID="{C62069C3-C2DC-40AA-9602-91E4844BAF8C}" presName="composite" presStyleCnt="0"/>
      <dgm:spPr/>
    </dgm:pt>
    <dgm:pt modelId="{5B1396C6-364B-48B1-B459-529FA035C6F7}" type="pres">
      <dgm:prSet presAssocID="{C62069C3-C2DC-40AA-9602-91E4844BAF8C}" presName="imgShp" presStyleLbl="fgImgPlace1" presStyleIdx="0" presStyleCnt="3"/>
      <dgm:spPr>
        <a:blipFill rotWithShape="0">
          <a:blip xmlns:r="http://schemas.openxmlformats.org/officeDocument/2006/relationships" r:embed="rId4"/>
          <a:stretch>
            <a:fillRect/>
          </a:stretch>
        </a:blipFill>
      </dgm:spPr>
    </dgm:pt>
    <dgm:pt modelId="{1D05BF75-81EC-4061-B5EC-579D0C714A92}" type="pres">
      <dgm:prSet presAssocID="{C62069C3-C2DC-40AA-9602-91E4844BAF8C}" presName="txShp" presStyleLbl="node1" presStyleIdx="0" presStyleCnt="3">
        <dgm:presLayoutVars>
          <dgm:bulletEnabled val="1"/>
        </dgm:presLayoutVars>
      </dgm:prSet>
      <dgm:spPr/>
      <dgm:t>
        <a:bodyPr/>
        <a:lstStyle/>
        <a:p>
          <a:pPr rtl="1"/>
          <a:endParaRPr lang="ar-SA"/>
        </a:p>
      </dgm:t>
    </dgm:pt>
    <dgm:pt modelId="{629DAA08-3F02-4F3F-BF40-8250BA1ABF0A}" type="pres">
      <dgm:prSet presAssocID="{7ADA6A04-982A-446B-87BF-C224298FF6BF}" presName="spacing" presStyleCnt="0"/>
      <dgm:spPr/>
    </dgm:pt>
    <dgm:pt modelId="{AE27DEB0-A5DC-43F7-A4F4-386C88E8BC32}" type="pres">
      <dgm:prSet presAssocID="{0A66A1C1-B5D0-428D-843B-88B7244557B0}" presName="composite" presStyleCnt="0"/>
      <dgm:spPr/>
    </dgm:pt>
    <dgm:pt modelId="{6747AA00-6A7A-4BAF-A4FB-360D254A9A59}" type="pres">
      <dgm:prSet presAssocID="{0A66A1C1-B5D0-428D-843B-88B7244557B0}" presName="imgShp" presStyleLbl="fgImgPlace1" presStyleIdx="1" presStyleCnt="3"/>
      <dgm:spPr>
        <a:blipFill rotWithShape="0">
          <a:blip xmlns:r="http://schemas.openxmlformats.org/officeDocument/2006/relationships" r:embed="rId5"/>
          <a:stretch>
            <a:fillRect/>
          </a:stretch>
        </a:blipFill>
      </dgm:spPr>
    </dgm:pt>
    <dgm:pt modelId="{0BA40A6B-75B2-4710-BBD7-5C44B67DEA8D}" type="pres">
      <dgm:prSet presAssocID="{0A66A1C1-B5D0-428D-843B-88B7244557B0}" presName="txShp" presStyleLbl="node1" presStyleIdx="1" presStyleCnt="3">
        <dgm:presLayoutVars>
          <dgm:bulletEnabled val="1"/>
        </dgm:presLayoutVars>
      </dgm:prSet>
      <dgm:spPr/>
      <dgm:t>
        <a:bodyPr/>
        <a:lstStyle/>
        <a:p>
          <a:pPr rtl="1"/>
          <a:endParaRPr lang="ar-SA"/>
        </a:p>
      </dgm:t>
    </dgm:pt>
    <dgm:pt modelId="{834B1ACB-8259-4340-863F-1C1C16187B7A}" type="pres">
      <dgm:prSet presAssocID="{04299545-F3F5-4216-B4B5-80889190E8A6}" presName="spacing" presStyleCnt="0"/>
      <dgm:spPr/>
    </dgm:pt>
    <dgm:pt modelId="{A0579F93-951A-44D2-9620-558216096EE4}" type="pres">
      <dgm:prSet presAssocID="{304D5360-9AE6-42AC-A7D5-3F6DD1DA1A21}" presName="composite" presStyleCnt="0"/>
      <dgm:spPr/>
    </dgm:pt>
    <dgm:pt modelId="{D9FA42A9-FD83-49AD-B147-7CA01E5D6B7C}" type="pres">
      <dgm:prSet presAssocID="{304D5360-9AE6-42AC-A7D5-3F6DD1DA1A21}" presName="imgShp" presStyleLbl="fgImgPlace1" presStyleIdx="2" presStyleCnt="3"/>
      <dgm:spPr>
        <a:blipFill rotWithShape="0">
          <a:blip xmlns:r="http://schemas.openxmlformats.org/officeDocument/2006/relationships" r:embed="rId6"/>
          <a:stretch>
            <a:fillRect/>
          </a:stretch>
        </a:blipFill>
      </dgm:spPr>
    </dgm:pt>
    <dgm:pt modelId="{9D3D5CF5-2C70-4F19-BC52-429EECEBD260}" type="pres">
      <dgm:prSet presAssocID="{304D5360-9AE6-42AC-A7D5-3F6DD1DA1A21}" presName="txShp" presStyleLbl="node1" presStyleIdx="2" presStyleCnt="3">
        <dgm:presLayoutVars>
          <dgm:bulletEnabled val="1"/>
        </dgm:presLayoutVars>
      </dgm:prSet>
      <dgm:spPr/>
      <dgm:t>
        <a:bodyPr/>
        <a:lstStyle/>
        <a:p>
          <a:pPr rtl="1"/>
          <a:endParaRPr lang="ar-SA"/>
        </a:p>
      </dgm:t>
    </dgm:pt>
  </dgm:ptLst>
  <dgm:cxnLst>
    <dgm:cxn modelId="{D8864CE5-D2EB-4CBE-9660-F10FFAB6F307}" srcId="{9693AE79-C84E-4ACE-A4C9-D573E70276FB}" destId="{304D5360-9AE6-42AC-A7D5-3F6DD1DA1A21}" srcOrd="2" destOrd="0" parTransId="{BF8D2FBE-4CC1-4749-B589-8C5EAC7D0E77}" sibTransId="{4BB20042-5348-44A5-8C31-336EB8053221}"/>
    <dgm:cxn modelId="{3FCF5CFE-EC46-4482-A79F-DCC4CC3F92F6}" type="presOf" srcId="{C62069C3-C2DC-40AA-9602-91E4844BAF8C}" destId="{1D05BF75-81EC-4061-B5EC-579D0C714A92}" srcOrd="0" destOrd="0" presId="urn:microsoft.com/office/officeart/2005/8/layout/vList3#1"/>
    <dgm:cxn modelId="{2875A847-88FB-4897-8996-C76B64D8F6F9}" type="presOf" srcId="{9693AE79-C84E-4ACE-A4C9-D573E70276FB}" destId="{A6218BD6-F262-40F2-B0EA-932A410A1739}" srcOrd="0" destOrd="0" presId="urn:microsoft.com/office/officeart/2005/8/layout/vList3#1"/>
    <dgm:cxn modelId="{86A0851C-3551-4437-A9A3-ADD8D6A813AD}" type="presOf" srcId="{304D5360-9AE6-42AC-A7D5-3F6DD1DA1A21}" destId="{9D3D5CF5-2C70-4F19-BC52-429EECEBD260}" srcOrd="0" destOrd="0" presId="urn:microsoft.com/office/officeart/2005/8/layout/vList3#1"/>
    <dgm:cxn modelId="{FACA0067-F17B-4FEA-B9E5-0D5B82F43A2F}" type="presOf" srcId="{0A66A1C1-B5D0-428D-843B-88B7244557B0}" destId="{0BA40A6B-75B2-4710-BBD7-5C44B67DEA8D}" srcOrd="0" destOrd="0" presId="urn:microsoft.com/office/officeart/2005/8/layout/vList3#1"/>
    <dgm:cxn modelId="{EFE39FC2-1CE5-44A2-BB15-587E4212D1C0}" srcId="{9693AE79-C84E-4ACE-A4C9-D573E70276FB}" destId="{0A66A1C1-B5D0-428D-843B-88B7244557B0}" srcOrd="1" destOrd="0" parTransId="{3056D464-2235-472C-ACCD-74C82092BB4F}" sibTransId="{04299545-F3F5-4216-B4B5-80889190E8A6}"/>
    <dgm:cxn modelId="{4E21548D-AEE4-4DE6-AC45-8D405A3B4813}" srcId="{9693AE79-C84E-4ACE-A4C9-D573E70276FB}" destId="{C62069C3-C2DC-40AA-9602-91E4844BAF8C}" srcOrd="0" destOrd="0" parTransId="{AAB6E5B8-852A-4FF7-8370-4A80A3AB1668}" sibTransId="{7ADA6A04-982A-446B-87BF-C224298FF6BF}"/>
    <dgm:cxn modelId="{6DB56A59-894D-4AB3-BD13-717F3CCBDC9C}" type="presParOf" srcId="{A6218BD6-F262-40F2-B0EA-932A410A1739}" destId="{03B4395A-168B-4852-BD1A-AB3A1642E77E}" srcOrd="0" destOrd="0" presId="urn:microsoft.com/office/officeart/2005/8/layout/vList3#1"/>
    <dgm:cxn modelId="{6D39B7F0-49D0-45A9-96B9-BBD71CEC6FE4}" type="presParOf" srcId="{03B4395A-168B-4852-BD1A-AB3A1642E77E}" destId="{5B1396C6-364B-48B1-B459-529FA035C6F7}" srcOrd="0" destOrd="0" presId="urn:microsoft.com/office/officeart/2005/8/layout/vList3#1"/>
    <dgm:cxn modelId="{17F28DFE-8FA7-421E-BB1D-86F968B9E232}" type="presParOf" srcId="{03B4395A-168B-4852-BD1A-AB3A1642E77E}" destId="{1D05BF75-81EC-4061-B5EC-579D0C714A92}" srcOrd="1" destOrd="0" presId="urn:microsoft.com/office/officeart/2005/8/layout/vList3#1"/>
    <dgm:cxn modelId="{8A2662F4-B4DD-4FD9-B2D5-E9F5CD84A96F}" type="presParOf" srcId="{A6218BD6-F262-40F2-B0EA-932A410A1739}" destId="{629DAA08-3F02-4F3F-BF40-8250BA1ABF0A}" srcOrd="1" destOrd="0" presId="urn:microsoft.com/office/officeart/2005/8/layout/vList3#1"/>
    <dgm:cxn modelId="{BC4AA7F8-DDB6-420B-BED1-76F6C7FE7841}" type="presParOf" srcId="{A6218BD6-F262-40F2-B0EA-932A410A1739}" destId="{AE27DEB0-A5DC-43F7-A4F4-386C88E8BC32}" srcOrd="2" destOrd="0" presId="urn:microsoft.com/office/officeart/2005/8/layout/vList3#1"/>
    <dgm:cxn modelId="{5D745B20-C363-46FA-B9AF-0A0A146179C5}" type="presParOf" srcId="{AE27DEB0-A5DC-43F7-A4F4-386C88E8BC32}" destId="{6747AA00-6A7A-4BAF-A4FB-360D254A9A59}" srcOrd="0" destOrd="0" presId="urn:microsoft.com/office/officeart/2005/8/layout/vList3#1"/>
    <dgm:cxn modelId="{20A89469-B85E-4040-9D4F-DD8FB082F1BA}" type="presParOf" srcId="{AE27DEB0-A5DC-43F7-A4F4-386C88E8BC32}" destId="{0BA40A6B-75B2-4710-BBD7-5C44B67DEA8D}" srcOrd="1" destOrd="0" presId="urn:microsoft.com/office/officeart/2005/8/layout/vList3#1"/>
    <dgm:cxn modelId="{884CAE5E-6AE6-44B1-B9FE-61F6B949CDE0}" type="presParOf" srcId="{A6218BD6-F262-40F2-B0EA-932A410A1739}" destId="{834B1ACB-8259-4340-863F-1C1C16187B7A}" srcOrd="3" destOrd="0" presId="urn:microsoft.com/office/officeart/2005/8/layout/vList3#1"/>
    <dgm:cxn modelId="{8E86833F-7C0E-4060-B881-CB9E6DDC2BD7}" type="presParOf" srcId="{A6218BD6-F262-40F2-B0EA-932A410A1739}" destId="{A0579F93-951A-44D2-9620-558216096EE4}" srcOrd="4" destOrd="0" presId="urn:microsoft.com/office/officeart/2005/8/layout/vList3#1"/>
    <dgm:cxn modelId="{7C9C72C4-C345-40FF-843E-6C7E961BC0FE}" type="presParOf" srcId="{A0579F93-951A-44D2-9620-558216096EE4}" destId="{D9FA42A9-FD83-49AD-B147-7CA01E5D6B7C}" srcOrd="0" destOrd="0" presId="urn:microsoft.com/office/officeart/2005/8/layout/vList3#1"/>
    <dgm:cxn modelId="{9D1AD4D0-8E98-4685-A1B5-A3EAB271F0CB}" type="presParOf" srcId="{A0579F93-951A-44D2-9620-558216096EE4}" destId="{9D3D5CF5-2C70-4F19-BC52-429EECEBD26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93AE79-C84E-4ACE-A4C9-D573E70276FB}" type="doc">
      <dgm:prSet loTypeId="urn:microsoft.com/office/officeart/2005/8/layout/vList3#2" loCatId="list" qsTypeId="urn:microsoft.com/office/officeart/2005/8/quickstyle/simple1" qsCatId="simple" csTypeId="urn:microsoft.com/office/officeart/2005/8/colors/accent1_2" csCatId="accent1" phldr="1"/>
      <dgm:spPr/>
    </dgm:pt>
    <dgm:pt modelId="{0A66A1C1-B5D0-428D-843B-88B7244557B0}">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1" action="ppaction://hlinksldjump"/>
            </a:rPr>
            <a:t>النفط الخام </a:t>
          </a:r>
          <a:endParaRPr lang="ar-SA" b="1" dirty="0">
            <a:effectLst>
              <a:outerShdw blurRad="38100" dist="38100" dir="2700000" algn="tl">
                <a:srgbClr val="000000">
                  <a:alpha val="43137"/>
                </a:srgbClr>
              </a:outerShdw>
            </a:effectLst>
          </a:endParaRPr>
        </a:p>
      </dgm:t>
    </dgm:pt>
    <dgm:pt modelId="{3056D464-2235-472C-ACCD-74C82092BB4F}" type="parTrans" cxnId="{EFE39FC2-1CE5-44A2-BB15-587E4212D1C0}">
      <dgm:prSet/>
      <dgm:spPr/>
      <dgm:t>
        <a:bodyPr/>
        <a:lstStyle/>
        <a:p>
          <a:pPr rtl="1"/>
          <a:endParaRPr lang="ar-SA"/>
        </a:p>
      </dgm:t>
    </dgm:pt>
    <dgm:pt modelId="{04299545-F3F5-4216-B4B5-80889190E8A6}" type="sibTrans" cxnId="{EFE39FC2-1CE5-44A2-BB15-587E4212D1C0}">
      <dgm:prSet/>
      <dgm:spPr/>
      <dgm:t>
        <a:bodyPr/>
        <a:lstStyle/>
        <a:p>
          <a:pPr rtl="1"/>
          <a:endParaRPr lang="ar-SA"/>
        </a:p>
      </dgm:t>
    </dgm:pt>
    <dgm:pt modelId="{304D5360-9AE6-42AC-A7D5-3F6DD1DA1A21}">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2" action="ppaction://hlinksldjump"/>
            </a:rPr>
            <a:t>الفحم الحجري</a:t>
          </a:r>
          <a:endParaRPr lang="ar-SA" b="1" dirty="0">
            <a:effectLst>
              <a:outerShdw blurRad="38100" dist="38100" dir="2700000" algn="tl">
                <a:srgbClr val="000000">
                  <a:alpha val="43137"/>
                </a:srgbClr>
              </a:outerShdw>
            </a:effectLst>
          </a:endParaRPr>
        </a:p>
      </dgm:t>
    </dgm:pt>
    <dgm:pt modelId="{BF8D2FBE-4CC1-4749-B589-8C5EAC7D0E77}" type="parTrans" cxnId="{D8864CE5-D2EB-4CBE-9660-F10FFAB6F307}">
      <dgm:prSet/>
      <dgm:spPr/>
      <dgm:t>
        <a:bodyPr/>
        <a:lstStyle/>
        <a:p>
          <a:pPr rtl="1"/>
          <a:endParaRPr lang="ar-SA"/>
        </a:p>
      </dgm:t>
    </dgm:pt>
    <dgm:pt modelId="{4BB20042-5348-44A5-8C31-336EB8053221}" type="sibTrans" cxnId="{D8864CE5-D2EB-4CBE-9660-F10FFAB6F307}">
      <dgm:prSet/>
      <dgm:spPr/>
      <dgm:t>
        <a:bodyPr/>
        <a:lstStyle/>
        <a:p>
          <a:pPr rtl="1"/>
          <a:endParaRPr lang="ar-SA"/>
        </a:p>
      </dgm:t>
    </dgm:pt>
    <dgm:pt modelId="{07A79A93-A942-4D29-8C87-26E0EE3D0257}" type="pres">
      <dgm:prSet presAssocID="{9693AE79-C84E-4ACE-A4C9-D573E70276FB}" presName="linearFlow" presStyleCnt="0">
        <dgm:presLayoutVars>
          <dgm:dir/>
          <dgm:resizeHandles val="exact"/>
        </dgm:presLayoutVars>
      </dgm:prSet>
      <dgm:spPr/>
    </dgm:pt>
    <dgm:pt modelId="{C9E2D934-FB66-403A-A585-AB42C84E507B}" type="pres">
      <dgm:prSet presAssocID="{0A66A1C1-B5D0-428D-843B-88B7244557B0}" presName="composite" presStyleCnt="0"/>
      <dgm:spPr/>
    </dgm:pt>
    <dgm:pt modelId="{2E738449-1F8F-48AB-881C-4C9008988C90}" type="pres">
      <dgm:prSet presAssocID="{0A66A1C1-B5D0-428D-843B-88B7244557B0}" presName="imgShp" presStyleLbl="fgImgPlace1" presStyleIdx="0" presStyleCnt="2"/>
      <dgm:spPr>
        <a:blipFill rotWithShape="0">
          <a:blip xmlns:r="http://schemas.openxmlformats.org/officeDocument/2006/relationships" r:embed="rId3"/>
          <a:stretch>
            <a:fillRect/>
          </a:stretch>
        </a:blipFill>
      </dgm:spPr>
    </dgm:pt>
    <dgm:pt modelId="{130356D4-FA7A-4679-8CBF-95A1E708DA0E}" type="pres">
      <dgm:prSet presAssocID="{0A66A1C1-B5D0-428D-843B-88B7244557B0}" presName="txShp" presStyleLbl="node1" presStyleIdx="0" presStyleCnt="2">
        <dgm:presLayoutVars>
          <dgm:bulletEnabled val="1"/>
        </dgm:presLayoutVars>
      </dgm:prSet>
      <dgm:spPr/>
      <dgm:t>
        <a:bodyPr/>
        <a:lstStyle/>
        <a:p>
          <a:pPr rtl="1"/>
          <a:endParaRPr lang="ar-SA"/>
        </a:p>
      </dgm:t>
    </dgm:pt>
    <dgm:pt modelId="{7846F251-E63E-4A74-AB7B-3AB6093E7CA5}" type="pres">
      <dgm:prSet presAssocID="{04299545-F3F5-4216-B4B5-80889190E8A6}" presName="spacing" presStyleCnt="0"/>
      <dgm:spPr/>
    </dgm:pt>
    <dgm:pt modelId="{01FB9DB5-5280-4A48-9C5C-8BCF5923BB05}" type="pres">
      <dgm:prSet presAssocID="{304D5360-9AE6-42AC-A7D5-3F6DD1DA1A21}" presName="composite" presStyleCnt="0"/>
      <dgm:spPr/>
    </dgm:pt>
    <dgm:pt modelId="{8591D0EE-99D9-49D4-A0FF-4412A1468CCA}" type="pres">
      <dgm:prSet presAssocID="{304D5360-9AE6-42AC-A7D5-3F6DD1DA1A21}" presName="imgShp" presStyleLbl="fgImgPlace1" presStyleIdx="1" presStyleCnt="2"/>
      <dgm:spPr>
        <a:blipFill rotWithShape="0">
          <a:blip xmlns:r="http://schemas.openxmlformats.org/officeDocument/2006/relationships" r:embed="rId4"/>
          <a:stretch>
            <a:fillRect/>
          </a:stretch>
        </a:blipFill>
      </dgm:spPr>
    </dgm:pt>
    <dgm:pt modelId="{F396A2E3-3F34-4F6B-ABC6-F30B7FEFCF3D}" type="pres">
      <dgm:prSet presAssocID="{304D5360-9AE6-42AC-A7D5-3F6DD1DA1A21}" presName="txShp" presStyleLbl="node1" presStyleIdx="1" presStyleCnt="2">
        <dgm:presLayoutVars>
          <dgm:bulletEnabled val="1"/>
        </dgm:presLayoutVars>
      </dgm:prSet>
      <dgm:spPr/>
      <dgm:t>
        <a:bodyPr/>
        <a:lstStyle/>
        <a:p>
          <a:pPr rtl="1"/>
          <a:endParaRPr lang="ar-SA"/>
        </a:p>
      </dgm:t>
    </dgm:pt>
  </dgm:ptLst>
  <dgm:cxnLst>
    <dgm:cxn modelId="{D8864CE5-D2EB-4CBE-9660-F10FFAB6F307}" srcId="{9693AE79-C84E-4ACE-A4C9-D573E70276FB}" destId="{304D5360-9AE6-42AC-A7D5-3F6DD1DA1A21}" srcOrd="1" destOrd="0" parTransId="{BF8D2FBE-4CC1-4749-B589-8C5EAC7D0E77}" sibTransId="{4BB20042-5348-44A5-8C31-336EB8053221}"/>
    <dgm:cxn modelId="{7D64AB0A-7735-4F1C-B9F0-F3ADBDF73FE4}" type="presOf" srcId="{9693AE79-C84E-4ACE-A4C9-D573E70276FB}" destId="{07A79A93-A942-4D29-8C87-26E0EE3D0257}" srcOrd="0" destOrd="0" presId="urn:microsoft.com/office/officeart/2005/8/layout/vList3#2"/>
    <dgm:cxn modelId="{7EA218E6-4D1B-45FB-A3B4-C96241C0689B}" type="presOf" srcId="{0A66A1C1-B5D0-428D-843B-88B7244557B0}" destId="{130356D4-FA7A-4679-8CBF-95A1E708DA0E}" srcOrd="0" destOrd="0" presId="urn:microsoft.com/office/officeart/2005/8/layout/vList3#2"/>
    <dgm:cxn modelId="{CB0A348E-3511-4BD7-A7DC-B37587825A25}" type="presOf" srcId="{304D5360-9AE6-42AC-A7D5-3F6DD1DA1A21}" destId="{F396A2E3-3F34-4F6B-ABC6-F30B7FEFCF3D}" srcOrd="0" destOrd="0" presId="urn:microsoft.com/office/officeart/2005/8/layout/vList3#2"/>
    <dgm:cxn modelId="{EFE39FC2-1CE5-44A2-BB15-587E4212D1C0}" srcId="{9693AE79-C84E-4ACE-A4C9-D573E70276FB}" destId="{0A66A1C1-B5D0-428D-843B-88B7244557B0}" srcOrd="0" destOrd="0" parTransId="{3056D464-2235-472C-ACCD-74C82092BB4F}" sibTransId="{04299545-F3F5-4216-B4B5-80889190E8A6}"/>
    <dgm:cxn modelId="{B25EDBC7-6F77-420E-B2E1-BA6690291242}" type="presParOf" srcId="{07A79A93-A942-4D29-8C87-26E0EE3D0257}" destId="{C9E2D934-FB66-403A-A585-AB42C84E507B}" srcOrd="0" destOrd="0" presId="urn:microsoft.com/office/officeart/2005/8/layout/vList3#2"/>
    <dgm:cxn modelId="{FFE6F403-E9D3-4413-85A3-D709D7FEE541}" type="presParOf" srcId="{C9E2D934-FB66-403A-A585-AB42C84E507B}" destId="{2E738449-1F8F-48AB-881C-4C9008988C90}" srcOrd="0" destOrd="0" presId="urn:microsoft.com/office/officeart/2005/8/layout/vList3#2"/>
    <dgm:cxn modelId="{1FCCF3FC-6DD7-4661-BCB9-14437974E357}" type="presParOf" srcId="{C9E2D934-FB66-403A-A585-AB42C84E507B}" destId="{130356D4-FA7A-4679-8CBF-95A1E708DA0E}" srcOrd="1" destOrd="0" presId="urn:microsoft.com/office/officeart/2005/8/layout/vList3#2"/>
    <dgm:cxn modelId="{5A4ECF06-E98D-4D37-A8D0-EC37AB4A77E4}" type="presParOf" srcId="{07A79A93-A942-4D29-8C87-26E0EE3D0257}" destId="{7846F251-E63E-4A74-AB7B-3AB6093E7CA5}" srcOrd="1" destOrd="0" presId="urn:microsoft.com/office/officeart/2005/8/layout/vList3#2"/>
    <dgm:cxn modelId="{19A20811-C804-4292-B702-130DED12CBF8}" type="presParOf" srcId="{07A79A93-A942-4D29-8C87-26E0EE3D0257}" destId="{01FB9DB5-5280-4A48-9C5C-8BCF5923BB05}" srcOrd="2" destOrd="0" presId="urn:microsoft.com/office/officeart/2005/8/layout/vList3#2"/>
    <dgm:cxn modelId="{6B013A15-99F0-48CB-849A-1867E97F3ABF}" type="presParOf" srcId="{01FB9DB5-5280-4A48-9C5C-8BCF5923BB05}" destId="{8591D0EE-99D9-49D4-A0FF-4412A1468CCA}" srcOrd="0" destOrd="0" presId="urn:microsoft.com/office/officeart/2005/8/layout/vList3#2"/>
    <dgm:cxn modelId="{CD6FBAED-82FC-41D8-9A6A-038DBA6E33E2}" type="presParOf" srcId="{01FB9DB5-5280-4A48-9C5C-8BCF5923BB05}" destId="{F396A2E3-3F34-4F6B-ABC6-F30B7FEFCF3D}"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8627BC-3A6A-4C74-BCEA-9F16EB44E693}"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pPr rtl="1"/>
          <a:endParaRPr lang="ar-SA"/>
        </a:p>
      </dgm:t>
    </dgm:pt>
    <dgm:pt modelId="{44DF2A59-6AD6-4C87-AC3B-AAE9FBEBC005}">
      <dgm:prSet phldrT="[טקסט]"/>
      <dgm:spPr/>
      <dgm:t>
        <a:bodyPr/>
        <a:lstStyle/>
        <a:p>
          <a:pPr rtl="1"/>
          <a:r>
            <a:rPr lang="ar-SA" b="1" dirty="0" smtClean="0">
              <a:effectLst>
                <a:outerShdw blurRad="38100" dist="38100" dir="2700000" algn="tl">
                  <a:srgbClr val="000000">
                    <a:alpha val="43137"/>
                  </a:srgbClr>
                </a:outerShdw>
              </a:effectLst>
            </a:rPr>
            <a:t>النفط الخام</a:t>
          </a:r>
          <a:endParaRPr lang="ar-SA" b="1" dirty="0">
            <a:effectLst>
              <a:outerShdw blurRad="38100" dist="38100" dir="2700000" algn="tl">
                <a:srgbClr val="000000">
                  <a:alpha val="43137"/>
                </a:srgbClr>
              </a:outerShdw>
            </a:effectLst>
          </a:endParaRPr>
        </a:p>
      </dgm:t>
    </dgm:pt>
    <dgm:pt modelId="{5EEF11F5-EB23-4A90-97EA-23597B20071B}" type="parTrans" cxnId="{254FD5DE-4A4C-45DA-AD0E-853C1F19F7FC}">
      <dgm:prSet/>
      <dgm:spPr/>
      <dgm:t>
        <a:bodyPr/>
        <a:lstStyle/>
        <a:p>
          <a:pPr rtl="1"/>
          <a:endParaRPr lang="ar-SA"/>
        </a:p>
      </dgm:t>
    </dgm:pt>
    <dgm:pt modelId="{379FFF9C-F516-4683-88E8-861A74DC7195}" type="sibTrans" cxnId="{254FD5DE-4A4C-45DA-AD0E-853C1F19F7FC}">
      <dgm:prSet/>
      <dgm:spPr/>
      <dgm:t>
        <a:bodyPr/>
        <a:lstStyle/>
        <a:p>
          <a:pPr rtl="1"/>
          <a:endParaRPr lang="ar-SA"/>
        </a:p>
      </dgm:t>
    </dgm:pt>
    <dgm:pt modelId="{44AE7D18-A450-47A6-B7FE-E7576891B068}">
      <dgm:prSet phldrT="[טקסט]"/>
      <dgm:spPr/>
      <dgm:t>
        <a:bodyPr/>
        <a:lstStyle/>
        <a:p>
          <a:pPr rtl="1"/>
          <a:r>
            <a:rPr lang="ar-SA" b="1" dirty="0" smtClean="0">
              <a:effectLst>
                <a:outerShdw blurRad="38100" dist="38100" dir="2700000" algn="tl">
                  <a:srgbClr val="000000">
                    <a:alpha val="43137"/>
                  </a:srgbClr>
                </a:outerShdw>
              </a:effectLst>
            </a:rPr>
            <a:t>المازوت</a:t>
          </a:r>
          <a:endParaRPr lang="ar-SA" b="1" dirty="0">
            <a:effectLst>
              <a:outerShdw blurRad="38100" dist="38100" dir="2700000" algn="tl">
                <a:srgbClr val="000000">
                  <a:alpha val="43137"/>
                </a:srgbClr>
              </a:outerShdw>
            </a:effectLst>
          </a:endParaRPr>
        </a:p>
      </dgm:t>
    </dgm:pt>
    <dgm:pt modelId="{F224B998-F629-4BD6-9BE1-4F3CEB5DCE79}" type="parTrans" cxnId="{519AE078-94C3-470B-97CF-EF74BDA58407}">
      <dgm:prSet/>
      <dgm:spPr/>
      <dgm:t>
        <a:bodyPr/>
        <a:lstStyle/>
        <a:p>
          <a:pPr rtl="1"/>
          <a:endParaRPr lang="ar-SA" dirty="0"/>
        </a:p>
      </dgm:t>
    </dgm:pt>
    <dgm:pt modelId="{C93DC8BA-938D-40E0-90E4-7353D25C1156}" type="sibTrans" cxnId="{519AE078-94C3-470B-97CF-EF74BDA58407}">
      <dgm:prSet/>
      <dgm:spPr/>
      <dgm:t>
        <a:bodyPr/>
        <a:lstStyle/>
        <a:p>
          <a:pPr rtl="1"/>
          <a:endParaRPr lang="ar-SA"/>
        </a:p>
      </dgm:t>
    </dgm:pt>
    <dgm:pt modelId="{3FEFD39E-005B-4DF9-9185-BF292E3754F2}">
      <dgm:prSet phldrT="[טקסט]"/>
      <dgm:spPr/>
      <dgm:t>
        <a:bodyPr/>
        <a:lstStyle/>
        <a:p>
          <a:pPr rtl="1"/>
          <a:r>
            <a:rPr lang="ar-SA" b="1" dirty="0" smtClean="0">
              <a:effectLst>
                <a:outerShdw blurRad="38100" dist="38100" dir="2700000" algn="tl">
                  <a:srgbClr val="000000">
                    <a:alpha val="43137"/>
                  </a:srgbClr>
                </a:outerShdw>
              </a:effectLst>
            </a:rPr>
            <a:t>البنزين</a:t>
          </a:r>
          <a:endParaRPr lang="ar-SA" b="1" dirty="0">
            <a:effectLst>
              <a:outerShdw blurRad="38100" dist="38100" dir="2700000" algn="tl">
                <a:srgbClr val="000000">
                  <a:alpha val="43137"/>
                </a:srgbClr>
              </a:outerShdw>
            </a:effectLst>
          </a:endParaRPr>
        </a:p>
      </dgm:t>
    </dgm:pt>
    <dgm:pt modelId="{1FF22EC8-B395-4559-85A2-4FD4A18CA96C}" type="parTrans" cxnId="{EE1DC5DC-8CFC-4CE0-8CBF-56DDF14F834B}">
      <dgm:prSet/>
      <dgm:spPr/>
      <dgm:t>
        <a:bodyPr/>
        <a:lstStyle/>
        <a:p>
          <a:pPr rtl="1"/>
          <a:endParaRPr lang="ar-SA" dirty="0"/>
        </a:p>
      </dgm:t>
    </dgm:pt>
    <dgm:pt modelId="{F27D8C4C-74D2-47DF-8838-4B6F1CEB9A61}" type="sibTrans" cxnId="{EE1DC5DC-8CFC-4CE0-8CBF-56DDF14F834B}">
      <dgm:prSet/>
      <dgm:spPr/>
      <dgm:t>
        <a:bodyPr/>
        <a:lstStyle/>
        <a:p>
          <a:pPr rtl="1"/>
          <a:endParaRPr lang="ar-SA"/>
        </a:p>
      </dgm:t>
    </dgm:pt>
    <dgm:pt modelId="{10C4AB52-FBAF-4AFE-B322-A6B92FB1E234}">
      <dgm:prSet phldrT="[טקסט]"/>
      <dgm:spPr/>
      <dgm:t>
        <a:bodyPr/>
        <a:lstStyle/>
        <a:p>
          <a:pPr rtl="1"/>
          <a:r>
            <a:rPr lang="ar-SA" b="1" dirty="0" smtClean="0">
              <a:effectLst>
                <a:outerShdw blurRad="38100" dist="38100" dir="2700000" algn="tl">
                  <a:srgbClr val="000000">
                    <a:alpha val="43137"/>
                  </a:srgbClr>
                </a:outerShdw>
              </a:effectLst>
            </a:rPr>
            <a:t>غاز الطبخ</a:t>
          </a:r>
          <a:endParaRPr lang="ar-SA" b="1" dirty="0">
            <a:effectLst>
              <a:outerShdw blurRad="38100" dist="38100" dir="2700000" algn="tl">
                <a:srgbClr val="000000">
                  <a:alpha val="43137"/>
                </a:srgbClr>
              </a:outerShdw>
            </a:effectLst>
          </a:endParaRPr>
        </a:p>
      </dgm:t>
    </dgm:pt>
    <dgm:pt modelId="{1B18655B-C439-44B8-BF44-DD1F45C78B47}" type="parTrans" cxnId="{34835C1D-12DE-40F2-A59F-4CAD8431F66D}">
      <dgm:prSet/>
      <dgm:spPr/>
      <dgm:t>
        <a:bodyPr/>
        <a:lstStyle/>
        <a:p>
          <a:pPr rtl="1"/>
          <a:endParaRPr lang="ar-SA" dirty="0"/>
        </a:p>
      </dgm:t>
    </dgm:pt>
    <dgm:pt modelId="{B111E567-BBB2-42C2-98A5-494E4C0E41F4}" type="sibTrans" cxnId="{34835C1D-12DE-40F2-A59F-4CAD8431F66D}">
      <dgm:prSet/>
      <dgm:spPr/>
      <dgm:t>
        <a:bodyPr/>
        <a:lstStyle/>
        <a:p>
          <a:pPr rtl="1"/>
          <a:endParaRPr lang="ar-SA"/>
        </a:p>
      </dgm:t>
    </dgm:pt>
    <dgm:pt modelId="{EE170A9D-4EE8-4AAB-B42A-9FBE986C4CCD}">
      <dgm:prSet/>
      <dgm:spPr/>
      <dgm:t>
        <a:bodyPr/>
        <a:lstStyle/>
        <a:p>
          <a:pPr rtl="1"/>
          <a:r>
            <a:rPr lang="ar-SA" b="1" dirty="0" smtClean="0">
              <a:effectLst>
                <a:outerShdw blurRad="38100" dist="38100" dir="2700000" algn="tl">
                  <a:srgbClr val="000000">
                    <a:alpha val="43137"/>
                  </a:srgbClr>
                </a:outerShdw>
              </a:effectLst>
            </a:rPr>
            <a:t>الكاز</a:t>
          </a:r>
          <a:endParaRPr lang="ar-SA" b="1" dirty="0">
            <a:effectLst>
              <a:outerShdw blurRad="38100" dist="38100" dir="2700000" algn="tl">
                <a:srgbClr val="000000">
                  <a:alpha val="43137"/>
                </a:srgbClr>
              </a:outerShdw>
            </a:effectLst>
          </a:endParaRPr>
        </a:p>
      </dgm:t>
    </dgm:pt>
    <dgm:pt modelId="{1F1712E0-2E69-41BB-9A20-878ED7F2DAF4}" type="parTrans" cxnId="{00E33C43-6D3D-477F-BE58-333A3F79D5E7}">
      <dgm:prSet/>
      <dgm:spPr/>
      <dgm:t>
        <a:bodyPr/>
        <a:lstStyle/>
        <a:p>
          <a:pPr rtl="1"/>
          <a:endParaRPr lang="ar-SA"/>
        </a:p>
      </dgm:t>
    </dgm:pt>
    <dgm:pt modelId="{EB72DAC1-098C-4A7D-BD58-0CF2F99D8E31}" type="sibTrans" cxnId="{00E33C43-6D3D-477F-BE58-333A3F79D5E7}">
      <dgm:prSet/>
      <dgm:spPr/>
      <dgm:t>
        <a:bodyPr/>
        <a:lstStyle/>
        <a:p>
          <a:pPr rtl="1"/>
          <a:endParaRPr lang="ar-SA"/>
        </a:p>
      </dgm:t>
    </dgm:pt>
    <dgm:pt modelId="{F467FA4F-DBC2-4427-83D9-40D1B43E14E2}">
      <dgm:prSet/>
      <dgm:spPr/>
      <dgm:t>
        <a:bodyPr/>
        <a:lstStyle/>
        <a:p>
          <a:pPr rtl="1"/>
          <a:r>
            <a:rPr lang="ar-SA" b="1" dirty="0" smtClean="0">
              <a:effectLst>
                <a:outerShdw blurRad="38100" dist="38100" dir="2700000" algn="tl">
                  <a:srgbClr val="000000">
                    <a:alpha val="43137"/>
                  </a:srgbClr>
                </a:outerShdw>
              </a:effectLst>
            </a:rPr>
            <a:t>السولر</a:t>
          </a:r>
          <a:endParaRPr lang="ar-SA" b="1" dirty="0">
            <a:effectLst>
              <a:outerShdw blurRad="38100" dist="38100" dir="2700000" algn="tl">
                <a:srgbClr val="000000">
                  <a:alpha val="43137"/>
                </a:srgbClr>
              </a:outerShdw>
            </a:effectLst>
          </a:endParaRPr>
        </a:p>
      </dgm:t>
    </dgm:pt>
    <dgm:pt modelId="{3A9A143D-2A30-4859-8A5F-667FDE3E4434}" type="parTrans" cxnId="{1B518979-3C3C-43F5-BAAA-D151960F5E06}">
      <dgm:prSet/>
      <dgm:spPr/>
      <dgm:t>
        <a:bodyPr/>
        <a:lstStyle/>
        <a:p>
          <a:pPr rtl="1"/>
          <a:endParaRPr lang="ar-SA"/>
        </a:p>
      </dgm:t>
    </dgm:pt>
    <dgm:pt modelId="{CACE6FA9-61C0-4CEA-9A05-972ED87E6FA6}" type="sibTrans" cxnId="{1B518979-3C3C-43F5-BAAA-D151960F5E06}">
      <dgm:prSet/>
      <dgm:spPr/>
      <dgm:t>
        <a:bodyPr/>
        <a:lstStyle/>
        <a:p>
          <a:pPr rtl="1"/>
          <a:endParaRPr lang="ar-SA"/>
        </a:p>
      </dgm:t>
    </dgm:pt>
    <dgm:pt modelId="{88C81CCC-2BB0-479B-B889-E14A2EF32B15}" type="pres">
      <dgm:prSet presAssocID="{438627BC-3A6A-4C74-BCEA-9F16EB44E693}" presName="hierChild1" presStyleCnt="0">
        <dgm:presLayoutVars>
          <dgm:orgChart val="1"/>
          <dgm:chPref val="1"/>
          <dgm:dir/>
          <dgm:animOne val="branch"/>
          <dgm:animLvl val="lvl"/>
          <dgm:resizeHandles/>
        </dgm:presLayoutVars>
      </dgm:prSet>
      <dgm:spPr/>
      <dgm:t>
        <a:bodyPr/>
        <a:lstStyle/>
        <a:p>
          <a:pPr rtl="1"/>
          <a:endParaRPr lang="ar-SA"/>
        </a:p>
      </dgm:t>
    </dgm:pt>
    <dgm:pt modelId="{7B6F2A81-4E47-4DA1-A4BA-78D8C7E1CC5B}" type="pres">
      <dgm:prSet presAssocID="{44DF2A59-6AD6-4C87-AC3B-AAE9FBEBC005}" presName="hierRoot1" presStyleCnt="0">
        <dgm:presLayoutVars>
          <dgm:hierBranch val="init"/>
        </dgm:presLayoutVars>
      </dgm:prSet>
      <dgm:spPr/>
    </dgm:pt>
    <dgm:pt modelId="{3C889DF5-42BC-4513-8878-8F22674411AB}" type="pres">
      <dgm:prSet presAssocID="{44DF2A59-6AD6-4C87-AC3B-AAE9FBEBC005}" presName="rootComposite1" presStyleCnt="0"/>
      <dgm:spPr/>
    </dgm:pt>
    <dgm:pt modelId="{6316A67A-404A-470A-B82C-CC1380015AF4}" type="pres">
      <dgm:prSet presAssocID="{44DF2A59-6AD6-4C87-AC3B-AAE9FBEBC005}" presName="rootText1" presStyleLbl="node0" presStyleIdx="0" presStyleCnt="1">
        <dgm:presLayoutVars>
          <dgm:chPref val="3"/>
        </dgm:presLayoutVars>
      </dgm:prSet>
      <dgm:spPr/>
      <dgm:t>
        <a:bodyPr/>
        <a:lstStyle/>
        <a:p>
          <a:pPr rtl="1"/>
          <a:endParaRPr lang="ar-SA"/>
        </a:p>
      </dgm:t>
    </dgm:pt>
    <dgm:pt modelId="{2D4E2554-0B12-46AE-8AC9-2E8F7247B3B0}" type="pres">
      <dgm:prSet presAssocID="{44DF2A59-6AD6-4C87-AC3B-AAE9FBEBC005}" presName="rootConnector1" presStyleLbl="node1" presStyleIdx="0" presStyleCnt="0"/>
      <dgm:spPr/>
      <dgm:t>
        <a:bodyPr/>
        <a:lstStyle/>
        <a:p>
          <a:pPr rtl="1"/>
          <a:endParaRPr lang="ar-SA"/>
        </a:p>
      </dgm:t>
    </dgm:pt>
    <dgm:pt modelId="{470D1E5D-BC6A-4943-925A-D33E0D4D4C3E}" type="pres">
      <dgm:prSet presAssocID="{44DF2A59-6AD6-4C87-AC3B-AAE9FBEBC005}" presName="hierChild2" presStyleCnt="0"/>
      <dgm:spPr/>
    </dgm:pt>
    <dgm:pt modelId="{81148BBF-F2BB-46F7-8F25-9FD9021A94D5}" type="pres">
      <dgm:prSet presAssocID="{F224B998-F629-4BD6-9BE1-4F3CEB5DCE79}" presName="Name37" presStyleLbl="parChTrans1D2" presStyleIdx="0" presStyleCnt="5"/>
      <dgm:spPr/>
      <dgm:t>
        <a:bodyPr/>
        <a:lstStyle/>
        <a:p>
          <a:pPr rtl="1"/>
          <a:endParaRPr lang="ar-SA"/>
        </a:p>
      </dgm:t>
    </dgm:pt>
    <dgm:pt modelId="{C7F14C8B-D0BB-41DF-8861-B1F3D0080DFF}" type="pres">
      <dgm:prSet presAssocID="{44AE7D18-A450-47A6-B7FE-E7576891B068}" presName="hierRoot2" presStyleCnt="0">
        <dgm:presLayoutVars>
          <dgm:hierBranch val="init"/>
        </dgm:presLayoutVars>
      </dgm:prSet>
      <dgm:spPr/>
    </dgm:pt>
    <dgm:pt modelId="{41FB7124-E4FB-4FD7-BA55-25C4AD6E5CD0}" type="pres">
      <dgm:prSet presAssocID="{44AE7D18-A450-47A6-B7FE-E7576891B068}" presName="rootComposite" presStyleCnt="0"/>
      <dgm:spPr/>
    </dgm:pt>
    <dgm:pt modelId="{01185E02-B50E-4AB8-89C0-7150360B915C}" type="pres">
      <dgm:prSet presAssocID="{44AE7D18-A450-47A6-B7FE-E7576891B068}" presName="rootText" presStyleLbl="node2" presStyleIdx="0" presStyleCnt="5">
        <dgm:presLayoutVars>
          <dgm:chPref val="3"/>
        </dgm:presLayoutVars>
      </dgm:prSet>
      <dgm:spPr/>
      <dgm:t>
        <a:bodyPr/>
        <a:lstStyle/>
        <a:p>
          <a:pPr rtl="1"/>
          <a:endParaRPr lang="ar-SA"/>
        </a:p>
      </dgm:t>
    </dgm:pt>
    <dgm:pt modelId="{CCCB41A7-51EB-44EC-AD76-DCDE2E5E1840}" type="pres">
      <dgm:prSet presAssocID="{44AE7D18-A450-47A6-B7FE-E7576891B068}" presName="rootConnector" presStyleLbl="node2" presStyleIdx="0" presStyleCnt="5"/>
      <dgm:spPr/>
      <dgm:t>
        <a:bodyPr/>
        <a:lstStyle/>
        <a:p>
          <a:pPr rtl="1"/>
          <a:endParaRPr lang="ar-SA"/>
        </a:p>
      </dgm:t>
    </dgm:pt>
    <dgm:pt modelId="{2D7B7EAF-DE18-416B-A738-2706FFEC4579}" type="pres">
      <dgm:prSet presAssocID="{44AE7D18-A450-47A6-B7FE-E7576891B068}" presName="hierChild4" presStyleCnt="0"/>
      <dgm:spPr/>
    </dgm:pt>
    <dgm:pt modelId="{9CB4966E-E3E0-4051-981E-A7E457FF8F0E}" type="pres">
      <dgm:prSet presAssocID="{44AE7D18-A450-47A6-B7FE-E7576891B068}" presName="hierChild5" presStyleCnt="0"/>
      <dgm:spPr/>
    </dgm:pt>
    <dgm:pt modelId="{DE2BDE5A-A442-432A-B04F-A38ECA64B8E2}" type="pres">
      <dgm:prSet presAssocID="{3A9A143D-2A30-4859-8A5F-667FDE3E4434}" presName="Name37" presStyleLbl="parChTrans1D2" presStyleIdx="1" presStyleCnt="5"/>
      <dgm:spPr/>
      <dgm:t>
        <a:bodyPr/>
        <a:lstStyle/>
        <a:p>
          <a:pPr rtl="1"/>
          <a:endParaRPr lang="he-IL"/>
        </a:p>
      </dgm:t>
    </dgm:pt>
    <dgm:pt modelId="{96C79963-4B05-462D-83D8-412D5D9A2BB5}" type="pres">
      <dgm:prSet presAssocID="{F467FA4F-DBC2-4427-83D9-40D1B43E14E2}" presName="hierRoot2" presStyleCnt="0">
        <dgm:presLayoutVars>
          <dgm:hierBranch val="init"/>
        </dgm:presLayoutVars>
      </dgm:prSet>
      <dgm:spPr/>
    </dgm:pt>
    <dgm:pt modelId="{7F804652-F05B-46AD-B511-2E763047C1A4}" type="pres">
      <dgm:prSet presAssocID="{F467FA4F-DBC2-4427-83D9-40D1B43E14E2}" presName="rootComposite" presStyleCnt="0"/>
      <dgm:spPr/>
    </dgm:pt>
    <dgm:pt modelId="{7B4ABE9F-F830-4778-9676-996AECF31C04}" type="pres">
      <dgm:prSet presAssocID="{F467FA4F-DBC2-4427-83D9-40D1B43E14E2}" presName="rootText" presStyleLbl="node2" presStyleIdx="1" presStyleCnt="5">
        <dgm:presLayoutVars>
          <dgm:chPref val="3"/>
        </dgm:presLayoutVars>
      </dgm:prSet>
      <dgm:spPr/>
      <dgm:t>
        <a:bodyPr/>
        <a:lstStyle/>
        <a:p>
          <a:pPr rtl="1"/>
          <a:endParaRPr lang="ar-SA"/>
        </a:p>
      </dgm:t>
    </dgm:pt>
    <dgm:pt modelId="{C0220579-DBDA-4572-97C7-C7E8CEDF4643}" type="pres">
      <dgm:prSet presAssocID="{F467FA4F-DBC2-4427-83D9-40D1B43E14E2}" presName="rootConnector" presStyleLbl="node2" presStyleIdx="1" presStyleCnt="5"/>
      <dgm:spPr/>
      <dgm:t>
        <a:bodyPr/>
        <a:lstStyle/>
        <a:p>
          <a:pPr rtl="1"/>
          <a:endParaRPr lang="ar-SA"/>
        </a:p>
      </dgm:t>
    </dgm:pt>
    <dgm:pt modelId="{73506D65-0894-4F95-8A7F-5E5A65E62973}" type="pres">
      <dgm:prSet presAssocID="{F467FA4F-DBC2-4427-83D9-40D1B43E14E2}" presName="hierChild4" presStyleCnt="0"/>
      <dgm:spPr/>
    </dgm:pt>
    <dgm:pt modelId="{54594538-3E4C-4375-9C50-0B15807EA63F}" type="pres">
      <dgm:prSet presAssocID="{F467FA4F-DBC2-4427-83D9-40D1B43E14E2}" presName="hierChild5" presStyleCnt="0"/>
      <dgm:spPr/>
    </dgm:pt>
    <dgm:pt modelId="{25D903E9-7C40-41D0-8FFE-670DC71C1EBE}" type="pres">
      <dgm:prSet presAssocID="{1F1712E0-2E69-41BB-9A20-878ED7F2DAF4}" presName="Name37" presStyleLbl="parChTrans1D2" presStyleIdx="2" presStyleCnt="5"/>
      <dgm:spPr/>
      <dgm:t>
        <a:bodyPr/>
        <a:lstStyle/>
        <a:p>
          <a:pPr rtl="1"/>
          <a:endParaRPr lang="he-IL"/>
        </a:p>
      </dgm:t>
    </dgm:pt>
    <dgm:pt modelId="{31341CE4-42EF-438B-B955-35EFF43E0D64}" type="pres">
      <dgm:prSet presAssocID="{EE170A9D-4EE8-4AAB-B42A-9FBE986C4CCD}" presName="hierRoot2" presStyleCnt="0">
        <dgm:presLayoutVars>
          <dgm:hierBranch val="init"/>
        </dgm:presLayoutVars>
      </dgm:prSet>
      <dgm:spPr/>
    </dgm:pt>
    <dgm:pt modelId="{F0553861-4734-4475-A02D-1F8958E04950}" type="pres">
      <dgm:prSet presAssocID="{EE170A9D-4EE8-4AAB-B42A-9FBE986C4CCD}" presName="rootComposite" presStyleCnt="0"/>
      <dgm:spPr/>
    </dgm:pt>
    <dgm:pt modelId="{E2EFC0E4-C567-4C64-A226-203569C37137}" type="pres">
      <dgm:prSet presAssocID="{EE170A9D-4EE8-4AAB-B42A-9FBE986C4CCD}" presName="rootText" presStyleLbl="node2" presStyleIdx="2" presStyleCnt="5">
        <dgm:presLayoutVars>
          <dgm:chPref val="3"/>
        </dgm:presLayoutVars>
      </dgm:prSet>
      <dgm:spPr/>
      <dgm:t>
        <a:bodyPr/>
        <a:lstStyle/>
        <a:p>
          <a:pPr rtl="1"/>
          <a:endParaRPr lang="ar-SA"/>
        </a:p>
      </dgm:t>
    </dgm:pt>
    <dgm:pt modelId="{87BBC587-3E9C-470B-B1DB-2847E8DE42A3}" type="pres">
      <dgm:prSet presAssocID="{EE170A9D-4EE8-4AAB-B42A-9FBE986C4CCD}" presName="rootConnector" presStyleLbl="node2" presStyleIdx="2" presStyleCnt="5"/>
      <dgm:spPr/>
      <dgm:t>
        <a:bodyPr/>
        <a:lstStyle/>
        <a:p>
          <a:pPr rtl="1"/>
          <a:endParaRPr lang="ar-SA"/>
        </a:p>
      </dgm:t>
    </dgm:pt>
    <dgm:pt modelId="{7A71913F-5202-406E-AFDD-4692AC70FB41}" type="pres">
      <dgm:prSet presAssocID="{EE170A9D-4EE8-4AAB-B42A-9FBE986C4CCD}" presName="hierChild4" presStyleCnt="0"/>
      <dgm:spPr/>
    </dgm:pt>
    <dgm:pt modelId="{1E1D736F-5616-4410-8158-836BA1112E16}" type="pres">
      <dgm:prSet presAssocID="{EE170A9D-4EE8-4AAB-B42A-9FBE986C4CCD}" presName="hierChild5" presStyleCnt="0"/>
      <dgm:spPr/>
    </dgm:pt>
    <dgm:pt modelId="{D87BB865-DD20-4E36-B243-531858291F7D}" type="pres">
      <dgm:prSet presAssocID="{1FF22EC8-B395-4559-85A2-4FD4A18CA96C}" presName="Name37" presStyleLbl="parChTrans1D2" presStyleIdx="3" presStyleCnt="5"/>
      <dgm:spPr/>
      <dgm:t>
        <a:bodyPr/>
        <a:lstStyle/>
        <a:p>
          <a:pPr rtl="1"/>
          <a:endParaRPr lang="ar-SA"/>
        </a:p>
      </dgm:t>
    </dgm:pt>
    <dgm:pt modelId="{5A817E5B-E581-4C7A-A928-E7891BE7E30A}" type="pres">
      <dgm:prSet presAssocID="{3FEFD39E-005B-4DF9-9185-BF292E3754F2}" presName="hierRoot2" presStyleCnt="0">
        <dgm:presLayoutVars>
          <dgm:hierBranch val="init"/>
        </dgm:presLayoutVars>
      </dgm:prSet>
      <dgm:spPr/>
    </dgm:pt>
    <dgm:pt modelId="{5EDE97A9-F2DE-448B-93B3-80509A86EFF3}" type="pres">
      <dgm:prSet presAssocID="{3FEFD39E-005B-4DF9-9185-BF292E3754F2}" presName="rootComposite" presStyleCnt="0"/>
      <dgm:spPr/>
    </dgm:pt>
    <dgm:pt modelId="{6FAED664-1355-4E2D-AA79-D5E9EAB52A34}" type="pres">
      <dgm:prSet presAssocID="{3FEFD39E-005B-4DF9-9185-BF292E3754F2}" presName="rootText" presStyleLbl="node2" presStyleIdx="3" presStyleCnt="5">
        <dgm:presLayoutVars>
          <dgm:chPref val="3"/>
        </dgm:presLayoutVars>
      </dgm:prSet>
      <dgm:spPr/>
      <dgm:t>
        <a:bodyPr/>
        <a:lstStyle/>
        <a:p>
          <a:pPr rtl="1"/>
          <a:endParaRPr lang="ar-SA"/>
        </a:p>
      </dgm:t>
    </dgm:pt>
    <dgm:pt modelId="{F598F009-10C3-4FBA-84B7-30AA51F175B0}" type="pres">
      <dgm:prSet presAssocID="{3FEFD39E-005B-4DF9-9185-BF292E3754F2}" presName="rootConnector" presStyleLbl="node2" presStyleIdx="3" presStyleCnt="5"/>
      <dgm:spPr/>
      <dgm:t>
        <a:bodyPr/>
        <a:lstStyle/>
        <a:p>
          <a:pPr rtl="1"/>
          <a:endParaRPr lang="ar-SA"/>
        </a:p>
      </dgm:t>
    </dgm:pt>
    <dgm:pt modelId="{53D30471-C77F-4AFC-94D1-25A1EFAD1588}" type="pres">
      <dgm:prSet presAssocID="{3FEFD39E-005B-4DF9-9185-BF292E3754F2}" presName="hierChild4" presStyleCnt="0"/>
      <dgm:spPr/>
    </dgm:pt>
    <dgm:pt modelId="{9AED1BDA-71E9-4A76-ACEB-9CBC7462D089}" type="pres">
      <dgm:prSet presAssocID="{3FEFD39E-005B-4DF9-9185-BF292E3754F2}" presName="hierChild5" presStyleCnt="0"/>
      <dgm:spPr/>
    </dgm:pt>
    <dgm:pt modelId="{655F628D-3353-4C6A-97F2-269374EDA87A}" type="pres">
      <dgm:prSet presAssocID="{1B18655B-C439-44B8-BF44-DD1F45C78B47}" presName="Name37" presStyleLbl="parChTrans1D2" presStyleIdx="4" presStyleCnt="5"/>
      <dgm:spPr/>
      <dgm:t>
        <a:bodyPr/>
        <a:lstStyle/>
        <a:p>
          <a:pPr rtl="1"/>
          <a:endParaRPr lang="ar-SA"/>
        </a:p>
      </dgm:t>
    </dgm:pt>
    <dgm:pt modelId="{1F74D4D8-3B27-4A26-B0C4-DCD3F18005FC}" type="pres">
      <dgm:prSet presAssocID="{10C4AB52-FBAF-4AFE-B322-A6B92FB1E234}" presName="hierRoot2" presStyleCnt="0">
        <dgm:presLayoutVars>
          <dgm:hierBranch val="init"/>
        </dgm:presLayoutVars>
      </dgm:prSet>
      <dgm:spPr/>
    </dgm:pt>
    <dgm:pt modelId="{3DBC29C6-3CE5-473D-8BE7-97970E902756}" type="pres">
      <dgm:prSet presAssocID="{10C4AB52-FBAF-4AFE-B322-A6B92FB1E234}" presName="rootComposite" presStyleCnt="0"/>
      <dgm:spPr/>
    </dgm:pt>
    <dgm:pt modelId="{EF5BFFE2-ABE3-4163-97B6-E968A5987F4C}" type="pres">
      <dgm:prSet presAssocID="{10C4AB52-FBAF-4AFE-B322-A6B92FB1E234}" presName="rootText" presStyleLbl="node2" presStyleIdx="4" presStyleCnt="5">
        <dgm:presLayoutVars>
          <dgm:chPref val="3"/>
        </dgm:presLayoutVars>
      </dgm:prSet>
      <dgm:spPr/>
      <dgm:t>
        <a:bodyPr/>
        <a:lstStyle/>
        <a:p>
          <a:pPr rtl="1"/>
          <a:endParaRPr lang="ar-SA"/>
        </a:p>
      </dgm:t>
    </dgm:pt>
    <dgm:pt modelId="{B90C78AA-E9B8-4F37-B9D9-E2E0CA1E26E6}" type="pres">
      <dgm:prSet presAssocID="{10C4AB52-FBAF-4AFE-B322-A6B92FB1E234}" presName="rootConnector" presStyleLbl="node2" presStyleIdx="4" presStyleCnt="5"/>
      <dgm:spPr/>
      <dgm:t>
        <a:bodyPr/>
        <a:lstStyle/>
        <a:p>
          <a:pPr rtl="1"/>
          <a:endParaRPr lang="ar-SA"/>
        </a:p>
      </dgm:t>
    </dgm:pt>
    <dgm:pt modelId="{5A4E4115-3048-4097-ACC8-83E65E142EA2}" type="pres">
      <dgm:prSet presAssocID="{10C4AB52-FBAF-4AFE-B322-A6B92FB1E234}" presName="hierChild4" presStyleCnt="0"/>
      <dgm:spPr/>
    </dgm:pt>
    <dgm:pt modelId="{7B398440-06FA-4689-BA72-0D40E7BFBE6B}" type="pres">
      <dgm:prSet presAssocID="{10C4AB52-FBAF-4AFE-B322-A6B92FB1E234}" presName="hierChild5" presStyleCnt="0"/>
      <dgm:spPr/>
    </dgm:pt>
    <dgm:pt modelId="{E34939B2-19A3-48F9-8F53-F14C091DDE03}" type="pres">
      <dgm:prSet presAssocID="{44DF2A59-6AD6-4C87-AC3B-AAE9FBEBC005}" presName="hierChild3" presStyleCnt="0"/>
      <dgm:spPr/>
    </dgm:pt>
  </dgm:ptLst>
  <dgm:cxnLst>
    <dgm:cxn modelId="{1D3230D3-94C8-4150-A9AD-6E23F457ABB7}" type="presOf" srcId="{44DF2A59-6AD6-4C87-AC3B-AAE9FBEBC005}" destId="{2D4E2554-0B12-46AE-8AC9-2E8F7247B3B0}" srcOrd="1" destOrd="0" presId="urn:microsoft.com/office/officeart/2005/8/layout/orgChart1"/>
    <dgm:cxn modelId="{F9698B77-C549-48CF-97B7-C84059B4E478}" type="presOf" srcId="{44DF2A59-6AD6-4C87-AC3B-AAE9FBEBC005}" destId="{6316A67A-404A-470A-B82C-CC1380015AF4}" srcOrd="0" destOrd="0" presId="urn:microsoft.com/office/officeart/2005/8/layout/orgChart1"/>
    <dgm:cxn modelId="{52ED058A-2CFB-43B7-82C8-12EC48604A6B}" type="presOf" srcId="{EE170A9D-4EE8-4AAB-B42A-9FBE986C4CCD}" destId="{E2EFC0E4-C567-4C64-A226-203569C37137}" srcOrd="0" destOrd="0" presId="urn:microsoft.com/office/officeart/2005/8/layout/orgChart1"/>
    <dgm:cxn modelId="{23045385-F364-48A8-B676-27F521BDB9E5}" type="presOf" srcId="{F467FA4F-DBC2-4427-83D9-40D1B43E14E2}" destId="{7B4ABE9F-F830-4778-9676-996AECF31C04}" srcOrd="0" destOrd="0" presId="urn:microsoft.com/office/officeart/2005/8/layout/orgChart1"/>
    <dgm:cxn modelId="{7CECF738-1B06-4BAB-8371-EE5F2C046488}" type="presOf" srcId="{F467FA4F-DBC2-4427-83D9-40D1B43E14E2}" destId="{C0220579-DBDA-4572-97C7-C7E8CEDF4643}" srcOrd="1" destOrd="0" presId="urn:microsoft.com/office/officeart/2005/8/layout/orgChart1"/>
    <dgm:cxn modelId="{519AE078-94C3-470B-97CF-EF74BDA58407}" srcId="{44DF2A59-6AD6-4C87-AC3B-AAE9FBEBC005}" destId="{44AE7D18-A450-47A6-B7FE-E7576891B068}" srcOrd="0" destOrd="0" parTransId="{F224B998-F629-4BD6-9BE1-4F3CEB5DCE79}" sibTransId="{C93DC8BA-938D-40E0-90E4-7353D25C1156}"/>
    <dgm:cxn modelId="{AA06DC70-441A-4CD4-8221-61F492661D03}" type="presOf" srcId="{3FEFD39E-005B-4DF9-9185-BF292E3754F2}" destId="{F598F009-10C3-4FBA-84B7-30AA51F175B0}" srcOrd="1" destOrd="0" presId="urn:microsoft.com/office/officeart/2005/8/layout/orgChart1"/>
    <dgm:cxn modelId="{CC1B4A15-2ABC-4DCB-9D0B-512F88971C2D}" type="presOf" srcId="{3FEFD39E-005B-4DF9-9185-BF292E3754F2}" destId="{6FAED664-1355-4E2D-AA79-D5E9EAB52A34}" srcOrd="0" destOrd="0" presId="urn:microsoft.com/office/officeart/2005/8/layout/orgChart1"/>
    <dgm:cxn modelId="{254FD5DE-4A4C-45DA-AD0E-853C1F19F7FC}" srcId="{438627BC-3A6A-4C74-BCEA-9F16EB44E693}" destId="{44DF2A59-6AD6-4C87-AC3B-AAE9FBEBC005}" srcOrd="0" destOrd="0" parTransId="{5EEF11F5-EB23-4A90-97EA-23597B20071B}" sibTransId="{379FFF9C-F516-4683-88E8-861A74DC7195}"/>
    <dgm:cxn modelId="{8AEA56DF-6B06-4FEC-BE63-6922A78248D1}" type="presOf" srcId="{1B18655B-C439-44B8-BF44-DD1F45C78B47}" destId="{655F628D-3353-4C6A-97F2-269374EDA87A}" srcOrd="0" destOrd="0" presId="urn:microsoft.com/office/officeart/2005/8/layout/orgChart1"/>
    <dgm:cxn modelId="{EE1DC5DC-8CFC-4CE0-8CBF-56DDF14F834B}" srcId="{44DF2A59-6AD6-4C87-AC3B-AAE9FBEBC005}" destId="{3FEFD39E-005B-4DF9-9185-BF292E3754F2}" srcOrd="3" destOrd="0" parTransId="{1FF22EC8-B395-4559-85A2-4FD4A18CA96C}" sibTransId="{F27D8C4C-74D2-47DF-8838-4B6F1CEB9A61}"/>
    <dgm:cxn modelId="{1B518979-3C3C-43F5-BAAA-D151960F5E06}" srcId="{44DF2A59-6AD6-4C87-AC3B-AAE9FBEBC005}" destId="{F467FA4F-DBC2-4427-83D9-40D1B43E14E2}" srcOrd="1" destOrd="0" parTransId="{3A9A143D-2A30-4859-8A5F-667FDE3E4434}" sibTransId="{CACE6FA9-61C0-4CEA-9A05-972ED87E6FA6}"/>
    <dgm:cxn modelId="{34835C1D-12DE-40F2-A59F-4CAD8431F66D}" srcId="{44DF2A59-6AD6-4C87-AC3B-AAE9FBEBC005}" destId="{10C4AB52-FBAF-4AFE-B322-A6B92FB1E234}" srcOrd="4" destOrd="0" parTransId="{1B18655B-C439-44B8-BF44-DD1F45C78B47}" sibTransId="{B111E567-BBB2-42C2-98A5-494E4C0E41F4}"/>
    <dgm:cxn modelId="{882707C4-53E9-470D-AC2A-BD8ECCF3BA88}" type="presOf" srcId="{44AE7D18-A450-47A6-B7FE-E7576891B068}" destId="{01185E02-B50E-4AB8-89C0-7150360B915C}" srcOrd="0" destOrd="0" presId="urn:microsoft.com/office/officeart/2005/8/layout/orgChart1"/>
    <dgm:cxn modelId="{00E33C43-6D3D-477F-BE58-333A3F79D5E7}" srcId="{44DF2A59-6AD6-4C87-AC3B-AAE9FBEBC005}" destId="{EE170A9D-4EE8-4AAB-B42A-9FBE986C4CCD}" srcOrd="2" destOrd="0" parTransId="{1F1712E0-2E69-41BB-9A20-878ED7F2DAF4}" sibTransId="{EB72DAC1-098C-4A7D-BD58-0CF2F99D8E31}"/>
    <dgm:cxn modelId="{1C084BB4-6EAB-4D09-A683-D6DE0DFD060D}" type="presOf" srcId="{44AE7D18-A450-47A6-B7FE-E7576891B068}" destId="{CCCB41A7-51EB-44EC-AD76-DCDE2E5E1840}" srcOrd="1" destOrd="0" presId="urn:microsoft.com/office/officeart/2005/8/layout/orgChart1"/>
    <dgm:cxn modelId="{78C92141-20EA-4D1B-9888-C90305C8F38C}" type="presOf" srcId="{3A9A143D-2A30-4859-8A5F-667FDE3E4434}" destId="{DE2BDE5A-A442-432A-B04F-A38ECA64B8E2}" srcOrd="0" destOrd="0" presId="urn:microsoft.com/office/officeart/2005/8/layout/orgChart1"/>
    <dgm:cxn modelId="{B9C65A76-1D7C-4BEE-A261-91F252343A2D}" type="presOf" srcId="{EE170A9D-4EE8-4AAB-B42A-9FBE986C4CCD}" destId="{87BBC587-3E9C-470B-B1DB-2847E8DE42A3}" srcOrd="1" destOrd="0" presId="urn:microsoft.com/office/officeart/2005/8/layout/orgChart1"/>
    <dgm:cxn modelId="{7B60D421-CCE6-4CB8-B845-8BBDBFE81146}" type="presOf" srcId="{1FF22EC8-B395-4559-85A2-4FD4A18CA96C}" destId="{D87BB865-DD20-4E36-B243-531858291F7D}" srcOrd="0" destOrd="0" presId="urn:microsoft.com/office/officeart/2005/8/layout/orgChart1"/>
    <dgm:cxn modelId="{B4E0E85E-B19E-4AB7-B31C-9A36913D1634}" type="presOf" srcId="{438627BC-3A6A-4C74-BCEA-9F16EB44E693}" destId="{88C81CCC-2BB0-479B-B889-E14A2EF32B15}" srcOrd="0" destOrd="0" presId="urn:microsoft.com/office/officeart/2005/8/layout/orgChart1"/>
    <dgm:cxn modelId="{7F450CFC-A6E4-476A-AE51-CDE55484729D}" type="presOf" srcId="{1F1712E0-2E69-41BB-9A20-878ED7F2DAF4}" destId="{25D903E9-7C40-41D0-8FFE-670DC71C1EBE}" srcOrd="0" destOrd="0" presId="urn:microsoft.com/office/officeart/2005/8/layout/orgChart1"/>
    <dgm:cxn modelId="{4469E99C-48D6-450F-A2C8-C084553DADC7}" type="presOf" srcId="{10C4AB52-FBAF-4AFE-B322-A6B92FB1E234}" destId="{B90C78AA-E9B8-4F37-B9D9-E2E0CA1E26E6}" srcOrd="1" destOrd="0" presId="urn:microsoft.com/office/officeart/2005/8/layout/orgChart1"/>
    <dgm:cxn modelId="{97353306-165D-442E-BA97-6BE2F037DF25}" type="presOf" srcId="{F224B998-F629-4BD6-9BE1-4F3CEB5DCE79}" destId="{81148BBF-F2BB-46F7-8F25-9FD9021A94D5}" srcOrd="0" destOrd="0" presId="urn:microsoft.com/office/officeart/2005/8/layout/orgChart1"/>
    <dgm:cxn modelId="{459F3D96-3354-4EB1-9712-053E8475C962}" type="presOf" srcId="{10C4AB52-FBAF-4AFE-B322-A6B92FB1E234}" destId="{EF5BFFE2-ABE3-4163-97B6-E968A5987F4C}" srcOrd="0" destOrd="0" presId="urn:microsoft.com/office/officeart/2005/8/layout/orgChart1"/>
    <dgm:cxn modelId="{455AA75D-3937-4398-BE43-3FDC572C9CBC}" type="presParOf" srcId="{88C81CCC-2BB0-479B-B889-E14A2EF32B15}" destId="{7B6F2A81-4E47-4DA1-A4BA-78D8C7E1CC5B}" srcOrd="0" destOrd="0" presId="urn:microsoft.com/office/officeart/2005/8/layout/orgChart1"/>
    <dgm:cxn modelId="{63F8482A-31C8-4F6F-BDC2-C0A6A1A64C9C}" type="presParOf" srcId="{7B6F2A81-4E47-4DA1-A4BA-78D8C7E1CC5B}" destId="{3C889DF5-42BC-4513-8878-8F22674411AB}" srcOrd="0" destOrd="0" presId="urn:microsoft.com/office/officeart/2005/8/layout/orgChart1"/>
    <dgm:cxn modelId="{FDFAD292-2BE2-41FC-BF34-C3490BD87CA5}" type="presParOf" srcId="{3C889DF5-42BC-4513-8878-8F22674411AB}" destId="{6316A67A-404A-470A-B82C-CC1380015AF4}" srcOrd="0" destOrd="0" presId="urn:microsoft.com/office/officeart/2005/8/layout/orgChart1"/>
    <dgm:cxn modelId="{5FD2BA2E-E57C-47C6-84C0-021FE32CA489}" type="presParOf" srcId="{3C889DF5-42BC-4513-8878-8F22674411AB}" destId="{2D4E2554-0B12-46AE-8AC9-2E8F7247B3B0}" srcOrd="1" destOrd="0" presId="urn:microsoft.com/office/officeart/2005/8/layout/orgChart1"/>
    <dgm:cxn modelId="{713C0392-EFE9-4FB1-A123-6D29EEB44024}" type="presParOf" srcId="{7B6F2A81-4E47-4DA1-A4BA-78D8C7E1CC5B}" destId="{470D1E5D-BC6A-4943-925A-D33E0D4D4C3E}" srcOrd="1" destOrd="0" presId="urn:microsoft.com/office/officeart/2005/8/layout/orgChart1"/>
    <dgm:cxn modelId="{EDC6EC55-6DF5-4C7B-B94C-02CEF6A04645}" type="presParOf" srcId="{470D1E5D-BC6A-4943-925A-D33E0D4D4C3E}" destId="{81148BBF-F2BB-46F7-8F25-9FD9021A94D5}" srcOrd="0" destOrd="0" presId="urn:microsoft.com/office/officeart/2005/8/layout/orgChart1"/>
    <dgm:cxn modelId="{92D1A53B-E317-4333-B22A-886EE91E4F0E}" type="presParOf" srcId="{470D1E5D-BC6A-4943-925A-D33E0D4D4C3E}" destId="{C7F14C8B-D0BB-41DF-8861-B1F3D0080DFF}" srcOrd="1" destOrd="0" presId="urn:microsoft.com/office/officeart/2005/8/layout/orgChart1"/>
    <dgm:cxn modelId="{03F4766C-0408-4C87-9ECD-6959B7776F14}" type="presParOf" srcId="{C7F14C8B-D0BB-41DF-8861-B1F3D0080DFF}" destId="{41FB7124-E4FB-4FD7-BA55-25C4AD6E5CD0}" srcOrd="0" destOrd="0" presId="urn:microsoft.com/office/officeart/2005/8/layout/orgChart1"/>
    <dgm:cxn modelId="{1F1EBC87-C0A3-438B-91C5-BB42D9E2AC5C}" type="presParOf" srcId="{41FB7124-E4FB-4FD7-BA55-25C4AD6E5CD0}" destId="{01185E02-B50E-4AB8-89C0-7150360B915C}" srcOrd="0" destOrd="0" presId="urn:microsoft.com/office/officeart/2005/8/layout/orgChart1"/>
    <dgm:cxn modelId="{AFB482BD-0FEC-4898-8A16-B7744C038546}" type="presParOf" srcId="{41FB7124-E4FB-4FD7-BA55-25C4AD6E5CD0}" destId="{CCCB41A7-51EB-44EC-AD76-DCDE2E5E1840}" srcOrd="1" destOrd="0" presId="urn:microsoft.com/office/officeart/2005/8/layout/orgChart1"/>
    <dgm:cxn modelId="{A4495567-8391-4A8D-9EFE-39F8CE6C5C99}" type="presParOf" srcId="{C7F14C8B-D0BB-41DF-8861-B1F3D0080DFF}" destId="{2D7B7EAF-DE18-416B-A738-2706FFEC4579}" srcOrd="1" destOrd="0" presId="urn:microsoft.com/office/officeart/2005/8/layout/orgChart1"/>
    <dgm:cxn modelId="{CFC7904C-D98D-4FFF-971D-9D2593BE9671}" type="presParOf" srcId="{C7F14C8B-D0BB-41DF-8861-B1F3D0080DFF}" destId="{9CB4966E-E3E0-4051-981E-A7E457FF8F0E}" srcOrd="2" destOrd="0" presId="urn:microsoft.com/office/officeart/2005/8/layout/orgChart1"/>
    <dgm:cxn modelId="{02EF8BC3-EA3E-44B4-BE6A-B4E7951B3F45}" type="presParOf" srcId="{470D1E5D-BC6A-4943-925A-D33E0D4D4C3E}" destId="{DE2BDE5A-A442-432A-B04F-A38ECA64B8E2}" srcOrd="2" destOrd="0" presId="urn:microsoft.com/office/officeart/2005/8/layout/orgChart1"/>
    <dgm:cxn modelId="{FFE92875-011C-4B49-9C6D-55FA5C745D4D}" type="presParOf" srcId="{470D1E5D-BC6A-4943-925A-D33E0D4D4C3E}" destId="{96C79963-4B05-462D-83D8-412D5D9A2BB5}" srcOrd="3" destOrd="0" presId="urn:microsoft.com/office/officeart/2005/8/layout/orgChart1"/>
    <dgm:cxn modelId="{B3003128-3171-47E5-9259-4E06CA2F6796}" type="presParOf" srcId="{96C79963-4B05-462D-83D8-412D5D9A2BB5}" destId="{7F804652-F05B-46AD-B511-2E763047C1A4}" srcOrd="0" destOrd="0" presId="urn:microsoft.com/office/officeart/2005/8/layout/orgChart1"/>
    <dgm:cxn modelId="{38A95C94-EEBE-4295-B153-798BE584BD17}" type="presParOf" srcId="{7F804652-F05B-46AD-B511-2E763047C1A4}" destId="{7B4ABE9F-F830-4778-9676-996AECF31C04}" srcOrd="0" destOrd="0" presId="urn:microsoft.com/office/officeart/2005/8/layout/orgChart1"/>
    <dgm:cxn modelId="{34ABE910-1D83-4DF2-94CC-73B7A6EC2DB4}" type="presParOf" srcId="{7F804652-F05B-46AD-B511-2E763047C1A4}" destId="{C0220579-DBDA-4572-97C7-C7E8CEDF4643}" srcOrd="1" destOrd="0" presId="urn:microsoft.com/office/officeart/2005/8/layout/orgChart1"/>
    <dgm:cxn modelId="{20D5F01E-1EC3-4DA5-B350-303E9E4DC8FD}" type="presParOf" srcId="{96C79963-4B05-462D-83D8-412D5D9A2BB5}" destId="{73506D65-0894-4F95-8A7F-5E5A65E62973}" srcOrd="1" destOrd="0" presId="urn:microsoft.com/office/officeart/2005/8/layout/orgChart1"/>
    <dgm:cxn modelId="{E8F9C870-47C5-476B-A3F0-69D3C8C3EDDF}" type="presParOf" srcId="{96C79963-4B05-462D-83D8-412D5D9A2BB5}" destId="{54594538-3E4C-4375-9C50-0B15807EA63F}" srcOrd="2" destOrd="0" presId="urn:microsoft.com/office/officeart/2005/8/layout/orgChart1"/>
    <dgm:cxn modelId="{BF9E1B88-4350-46D2-942F-6BC5480C119B}" type="presParOf" srcId="{470D1E5D-BC6A-4943-925A-D33E0D4D4C3E}" destId="{25D903E9-7C40-41D0-8FFE-670DC71C1EBE}" srcOrd="4" destOrd="0" presId="urn:microsoft.com/office/officeart/2005/8/layout/orgChart1"/>
    <dgm:cxn modelId="{7450D568-9622-4E9F-B2B9-3811BDD4BFE0}" type="presParOf" srcId="{470D1E5D-BC6A-4943-925A-D33E0D4D4C3E}" destId="{31341CE4-42EF-438B-B955-35EFF43E0D64}" srcOrd="5" destOrd="0" presId="urn:microsoft.com/office/officeart/2005/8/layout/orgChart1"/>
    <dgm:cxn modelId="{89BA9C54-61A3-48F7-AF1D-A791131E95B3}" type="presParOf" srcId="{31341CE4-42EF-438B-B955-35EFF43E0D64}" destId="{F0553861-4734-4475-A02D-1F8958E04950}" srcOrd="0" destOrd="0" presId="urn:microsoft.com/office/officeart/2005/8/layout/orgChart1"/>
    <dgm:cxn modelId="{8C7D3E74-2A85-4216-916A-DFAB8870CBDD}" type="presParOf" srcId="{F0553861-4734-4475-A02D-1F8958E04950}" destId="{E2EFC0E4-C567-4C64-A226-203569C37137}" srcOrd="0" destOrd="0" presId="urn:microsoft.com/office/officeart/2005/8/layout/orgChart1"/>
    <dgm:cxn modelId="{E10E9C4A-73F1-431B-9783-C05DB30B34F9}" type="presParOf" srcId="{F0553861-4734-4475-A02D-1F8958E04950}" destId="{87BBC587-3E9C-470B-B1DB-2847E8DE42A3}" srcOrd="1" destOrd="0" presId="urn:microsoft.com/office/officeart/2005/8/layout/orgChart1"/>
    <dgm:cxn modelId="{F1E91EB5-866F-4C74-9FD5-D29A87FAFCD3}" type="presParOf" srcId="{31341CE4-42EF-438B-B955-35EFF43E0D64}" destId="{7A71913F-5202-406E-AFDD-4692AC70FB41}" srcOrd="1" destOrd="0" presId="urn:microsoft.com/office/officeart/2005/8/layout/orgChart1"/>
    <dgm:cxn modelId="{603716C1-9FA1-4E9B-BF69-C96999858200}" type="presParOf" srcId="{31341CE4-42EF-438B-B955-35EFF43E0D64}" destId="{1E1D736F-5616-4410-8158-836BA1112E16}" srcOrd="2" destOrd="0" presId="urn:microsoft.com/office/officeart/2005/8/layout/orgChart1"/>
    <dgm:cxn modelId="{D0071DCB-6A55-4CDD-93E4-9776D689F26A}" type="presParOf" srcId="{470D1E5D-BC6A-4943-925A-D33E0D4D4C3E}" destId="{D87BB865-DD20-4E36-B243-531858291F7D}" srcOrd="6" destOrd="0" presId="urn:microsoft.com/office/officeart/2005/8/layout/orgChart1"/>
    <dgm:cxn modelId="{85CC43BD-70BB-4E4D-8464-74B156205267}" type="presParOf" srcId="{470D1E5D-BC6A-4943-925A-D33E0D4D4C3E}" destId="{5A817E5B-E581-4C7A-A928-E7891BE7E30A}" srcOrd="7" destOrd="0" presId="urn:microsoft.com/office/officeart/2005/8/layout/orgChart1"/>
    <dgm:cxn modelId="{B7AE4543-5D14-4530-B276-0775860A928E}" type="presParOf" srcId="{5A817E5B-E581-4C7A-A928-E7891BE7E30A}" destId="{5EDE97A9-F2DE-448B-93B3-80509A86EFF3}" srcOrd="0" destOrd="0" presId="urn:microsoft.com/office/officeart/2005/8/layout/orgChart1"/>
    <dgm:cxn modelId="{27DC236A-754C-4491-9D4B-A3B7F57AFB14}" type="presParOf" srcId="{5EDE97A9-F2DE-448B-93B3-80509A86EFF3}" destId="{6FAED664-1355-4E2D-AA79-D5E9EAB52A34}" srcOrd="0" destOrd="0" presId="urn:microsoft.com/office/officeart/2005/8/layout/orgChart1"/>
    <dgm:cxn modelId="{B418CB21-763C-4E68-945C-5C7911556F3E}" type="presParOf" srcId="{5EDE97A9-F2DE-448B-93B3-80509A86EFF3}" destId="{F598F009-10C3-4FBA-84B7-30AA51F175B0}" srcOrd="1" destOrd="0" presId="urn:microsoft.com/office/officeart/2005/8/layout/orgChart1"/>
    <dgm:cxn modelId="{B42CAAD5-CD6C-4FEE-9EC1-C4B4358931C8}" type="presParOf" srcId="{5A817E5B-E581-4C7A-A928-E7891BE7E30A}" destId="{53D30471-C77F-4AFC-94D1-25A1EFAD1588}" srcOrd="1" destOrd="0" presId="urn:microsoft.com/office/officeart/2005/8/layout/orgChart1"/>
    <dgm:cxn modelId="{9ECAF610-271F-4E69-9F33-F4CE15C62C75}" type="presParOf" srcId="{5A817E5B-E581-4C7A-A928-E7891BE7E30A}" destId="{9AED1BDA-71E9-4A76-ACEB-9CBC7462D089}" srcOrd="2" destOrd="0" presId="urn:microsoft.com/office/officeart/2005/8/layout/orgChart1"/>
    <dgm:cxn modelId="{9B7AFF08-62CC-4ADB-9DA6-4706746C9A4D}" type="presParOf" srcId="{470D1E5D-BC6A-4943-925A-D33E0D4D4C3E}" destId="{655F628D-3353-4C6A-97F2-269374EDA87A}" srcOrd="8" destOrd="0" presId="urn:microsoft.com/office/officeart/2005/8/layout/orgChart1"/>
    <dgm:cxn modelId="{B4220F84-23B2-4B80-AA0D-5A8FEBD6B47B}" type="presParOf" srcId="{470D1E5D-BC6A-4943-925A-D33E0D4D4C3E}" destId="{1F74D4D8-3B27-4A26-B0C4-DCD3F18005FC}" srcOrd="9" destOrd="0" presId="urn:microsoft.com/office/officeart/2005/8/layout/orgChart1"/>
    <dgm:cxn modelId="{AACD8C5F-F4A3-463E-9691-9DF7D5871C06}" type="presParOf" srcId="{1F74D4D8-3B27-4A26-B0C4-DCD3F18005FC}" destId="{3DBC29C6-3CE5-473D-8BE7-97970E902756}" srcOrd="0" destOrd="0" presId="urn:microsoft.com/office/officeart/2005/8/layout/orgChart1"/>
    <dgm:cxn modelId="{3C59ABB1-7EEA-4E0D-B530-95CF0CD54104}" type="presParOf" srcId="{3DBC29C6-3CE5-473D-8BE7-97970E902756}" destId="{EF5BFFE2-ABE3-4163-97B6-E968A5987F4C}" srcOrd="0" destOrd="0" presId="urn:microsoft.com/office/officeart/2005/8/layout/orgChart1"/>
    <dgm:cxn modelId="{044C2129-1F79-4153-9596-A62DCB972E52}" type="presParOf" srcId="{3DBC29C6-3CE5-473D-8BE7-97970E902756}" destId="{B90C78AA-E9B8-4F37-B9D9-E2E0CA1E26E6}" srcOrd="1" destOrd="0" presId="urn:microsoft.com/office/officeart/2005/8/layout/orgChart1"/>
    <dgm:cxn modelId="{86003C5F-DD25-4C12-BE00-7F01D65B9D37}" type="presParOf" srcId="{1F74D4D8-3B27-4A26-B0C4-DCD3F18005FC}" destId="{5A4E4115-3048-4097-ACC8-83E65E142EA2}" srcOrd="1" destOrd="0" presId="urn:microsoft.com/office/officeart/2005/8/layout/orgChart1"/>
    <dgm:cxn modelId="{B893E265-05B9-4349-9882-16B730E041F2}" type="presParOf" srcId="{1F74D4D8-3B27-4A26-B0C4-DCD3F18005FC}" destId="{7B398440-06FA-4689-BA72-0D40E7BFBE6B}" srcOrd="2" destOrd="0" presId="urn:microsoft.com/office/officeart/2005/8/layout/orgChart1"/>
    <dgm:cxn modelId="{DAD70A1D-D16E-41B3-B35A-B43D1041501A}" type="presParOf" srcId="{7B6F2A81-4E47-4DA1-A4BA-78D8C7E1CC5B}" destId="{E34939B2-19A3-48F9-8F53-F14C091DDE03}"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93AE79-C84E-4ACE-A4C9-D573E70276FB}" type="doc">
      <dgm:prSet loTypeId="urn:microsoft.com/office/officeart/2005/8/layout/vList3#3" loCatId="list" qsTypeId="urn:microsoft.com/office/officeart/2005/8/quickstyle/simple1" qsCatId="simple" csTypeId="urn:microsoft.com/office/officeart/2005/8/colors/accent1_2" csCatId="accent1" phldr="1"/>
      <dgm:spPr/>
    </dgm:pt>
    <dgm:pt modelId="{0A66A1C1-B5D0-428D-843B-88B7244557B0}">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1" action="ppaction://hlinksldjump"/>
            </a:rPr>
            <a:t>الكحول</a:t>
          </a:r>
          <a:r>
            <a:rPr lang="ar-SA" b="1" dirty="0" smtClean="0">
              <a:effectLst>
                <a:outerShdw blurRad="38100" dist="38100" dir="2700000" algn="tl">
                  <a:srgbClr val="000000">
                    <a:alpha val="43137"/>
                  </a:srgbClr>
                </a:outerShdw>
              </a:effectLst>
            </a:rPr>
            <a:t> </a:t>
          </a:r>
          <a:endParaRPr lang="ar-SA" b="1" dirty="0">
            <a:effectLst>
              <a:outerShdw blurRad="38100" dist="38100" dir="2700000" algn="tl">
                <a:srgbClr val="000000">
                  <a:alpha val="43137"/>
                </a:srgbClr>
              </a:outerShdw>
            </a:effectLst>
          </a:endParaRPr>
        </a:p>
      </dgm:t>
    </dgm:pt>
    <dgm:pt modelId="{3056D464-2235-472C-ACCD-74C82092BB4F}" type="parTrans" cxnId="{EFE39FC2-1CE5-44A2-BB15-587E4212D1C0}">
      <dgm:prSet/>
      <dgm:spPr/>
      <dgm:t>
        <a:bodyPr/>
        <a:lstStyle/>
        <a:p>
          <a:pPr rtl="1"/>
          <a:endParaRPr lang="ar-SA"/>
        </a:p>
      </dgm:t>
    </dgm:pt>
    <dgm:pt modelId="{04299545-F3F5-4216-B4B5-80889190E8A6}" type="sibTrans" cxnId="{EFE39FC2-1CE5-44A2-BB15-587E4212D1C0}">
      <dgm:prSet/>
      <dgm:spPr/>
      <dgm:t>
        <a:bodyPr/>
        <a:lstStyle/>
        <a:p>
          <a:pPr rtl="1"/>
          <a:endParaRPr lang="ar-SA"/>
        </a:p>
      </dgm:t>
    </dgm:pt>
    <dgm:pt modelId="{304D5360-9AE6-42AC-A7D5-3F6DD1DA1A21}">
      <dgm:prSet phldrT="[טקסט]"/>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2" action="ppaction://hlinksldjump"/>
            </a:rPr>
            <a:t>الهيدروجين</a:t>
          </a:r>
          <a:endParaRPr lang="ar-SA" b="1" dirty="0">
            <a:effectLst>
              <a:outerShdw blurRad="38100" dist="38100" dir="2700000" algn="tl">
                <a:srgbClr val="000000">
                  <a:alpha val="43137"/>
                </a:srgbClr>
              </a:outerShdw>
            </a:effectLst>
          </a:endParaRPr>
        </a:p>
      </dgm:t>
    </dgm:pt>
    <dgm:pt modelId="{BF8D2FBE-4CC1-4749-B589-8C5EAC7D0E77}" type="parTrans" cxnId="{D8864CE5-D2EB-4CBE-9660-F10FFAB6F307}">
      <dgm:prSet/>
      <dgm:spPr/>
      <dgm:t>
        <a:bodyPr/>
        <a:lstStyle/>
        <a:p>
          <a:pPr rtl="1"/>
          <a:endParaRPr lang="ar-SA"/>
        </a:p>
      </dgm:t>
    </dgm:pt>
    <dgm:pt modelId="{4BB20042-5348-44A5-8C31-336EB8053221}" type="sibTrans" cxnId="{D8864CE5-D2EB-4CBE-9660-F10FFAB6F307}">
      <dgm:prSet/>
      <dgm:spPr/>
      <dgm:t>
        <a:bodyPr/>
        <a:lstStyle/>
        <a:p>
          <a:pPr rtl="1"/>
          <a:endParaRPr lang="ar-SA"/>
        </a:p>
      </dgm:t>
    </dgm:pt>
    <dgm:pt modelId="{7031CB6A-54F1-4BDF-BE8E-D447B72346AA}">
      <dgm:prSet/>
      <dgm:spPr/>
      <dgm:t>
        <a:bodyPr/>
        <a:lstStyle/>
        <a:p>
          <a:pPr rtl="1"/>
          <a:r>
            <a:rPr lang="ar-SA" b="1" dirty="0" smtClean="0">
              <a:effectLst>
                <a:outerShdw blurRad="38100" dist="38100" dir="2700000" algn="tl">
                  <a:srgbClr val="000000">
                    <a:alpha val="43137"/>
                  </a:srgbClr>
                </a:outerShdw>
              </a:effectLst>
              <a:hlinkClick xmlns:r="http://schemas.openxmlformats.org/officeDocument/2006/relationships" r:id="rId3" action="ppaction://hlinksldjump"/>
            </a:rPr>
            <a:t>طاقة الشمس</a:t>
          </a:r>
          <a:endParaRPr lang="ar-SA" b="1" dirty="0">
            <a:effectLst>
              <a:outerShdw blurRad="38100" dist="38100" dir="2700000" algn="tl">
                <a:srgbClr val="000000">
                  <a:alpha val="43137"/>
                </a:srgbClr>
              </a:outerShdw>
            </a:effectLst>
          </a:endParaRPr>
        </a:p>
      </dgm:t>
    </dgm:pt>
    <dgm:pt modelId="{E2B8C1ED-EB84-42C7-8EA5-D366F43B9FF9}" type="parTrans" cxnId="{1033596E-9783-4D3C-AEF3-05D4A9608918}">
      <dgm:prSet/>
      <dgm:spPr/>
      <dgm:t>
        <a:bodyPr/>
        <a:lstStyle/>
        <a:p>
          <a:pPr rtl="1"/>
          <a:endParaRPr lang="ar-SA"/>
        </a:p>
      </dgm:t>
    </dgm:pt>
    <dgm:pt modelId="{DF31A57B-9FC9-48BE-AE7D-830698891734}" type="sibTrans" cxnId="{1033596E-9783-4D3C-AEF3-05D4A9608918}">
      <dgm:prSet/>
      <dgm:spPr/>
      <dgm:t>
        <a:bodyPr/>
        <a:lstStyle/>
        <a:p>
          <a:pPr rtl="1"/>
          <a:endParaRPr lang="ar-SA"/>
        </a:p>
      </dgm:t>
    </dgm:pt>
    <dgm:pt modelId="{F4536917-2211-4F48-953A-C40967821983}" type="pres">
      <dgm:prSet presAssocID="{9693AE79-C84E-4ACE-A4C9-D573E70276FB}" presName="linearFlow" presStyleCnt="0">
        <dgm:presLayoutVars>
          <dgm:dir/>
          <dgm:resizeHandles val="exact"/>
        </dgm:presLayoutVars>
      </dgm:prSet>
      <dgm:spPr/>
    </dgm:pt>
    <dgm:pt modelId="{7FCA1181-284C-44AC-BA4F-E7DD9063D2DE}" type="pres">
      <dgm:prSet presAssocID="{0A66A1C1-B5D0-428D-843B-88B7244557B0}" presName="composite" presStyleCnt="0"/>
      <dgm:spPr/>
    </dgm:pt>
    <dgm:pt modelId="{10C0A644-C862-4540-A992-AF77773F7AE4}" type="pres">
      <dgm:prSet presAssocID="{0A66A1C1-B5D0-428D-843B-88B7244557B0}" presName="imgShp" presStyleLbl="fgImgPlace1" presStyleIdx="0" presStyleCnt="3"/>
      <dgm:spPr>
        <a:blipFill rotWithShape="0">
          <a:blip xmlns:r="http://schemas.openxmlformats.org/officeDocument/2006/relationships" r:embed="rId4"/>
          <a:stretch>
            <a:fillRect/>
          </a:stretch>
        </a:blipFill>
      </dgm:spPr>
    </dgm:pt>
    <dgm:pt modelId="{8D2576A7-E5BD-404A-8400-7F37B742801D}" type="pres">
      <dgm:prSet presAssocID="{0A66A1C1-B5D0-428D-843B-88B7244557B0}" presName="txShp" presStyleLbl="node1" presStyleIdx="0" presStyleCnt="3">
        <dgm:presLayoutVars>
          <dgm:bulletEnabled val="1"/>
        </dgm:presLayoutVars>
      </dgm:prSet>
      <dgm:spPr/>
      <dgm:t>
        <a:bodyPr/>
        <a:lstStyle/>
        <a:p>
          <a:pPr rtl="1"/>
          <a:endParaRPr lang="ar-SA"/>
        </a:p>
      </dgm:t>
    </dgm:pt>
    <dgm:pt modelId="{9CD3B7C0-CDC7-4FEE-A463-97DAC737D3F8}" type="pres">
      <dgm:prSet presAssocID="{04299545-F3F5-4216-B4B5-80889190E8A6}" presName="spacing" presStyleCnt="0"/>
      <dgm:spPr/>
    </dgm:pt>
    <dgm:pt modelId="{7E3CE6F5-D359-4BBD-A2AC-E4BFB660A5AF}" type="pres">
      <dgm:prSet presAssocID="{304D5360-9AE6-42AC-A7D5-3F6DD1DA1A21}" presName="composite" presStyleCnt="0"/>
      <dgm:spPr/>
    </dgm:pt>
    <dgm:pt modelId="{34E065E7-BEFB-4871-AACB-FF8AAD0F12D5}" type="pres">
      <dgm:prSet presAssocID="{304D5360-9AE6-42AC-A7D5-3F6DD1DA1A21}" presName="imgShp" presStyleLbl="fgImgPlace1" presStyleIdx="1" presStyleCnt="3"/>
      <dgm:spPr>
        <a:blipFill rotWithShape="0">
          <a:blip xmlns:r="http://schemas.openxmlformats.org/officeDocument/2006/relationships" r:embed="rId5"/>
          <a:stretch>
            <a:fillRect/>
          </a:stretch>
        </a:blipFill>
      </dgm:spPr>
    </dgm:pt>
    <dgm:pt modelId="{AB17FB57-B39E-4EF2-A36E-8D19D7CF7C21}" type="pres">
      <dgm:prSet presAssocID="{304D5360-9AE6-42AC-A7D5-3F6DD1DA1A21}" presName="txShp" presStyleLbl="node1" presStyleIdx="1" presStyleCnt="3">
        <dgm:presLayoutVars>
          <dgm:bulletEnabled val="1"/>
        </dgm:presLayoutVars>
      </dgm:prSet>
      <dgm:spPr/>
      <dgm:t>
        <a:bodyPr/>
        <a:lstStyle/>
        <a:p>
          <a:pPr rtl="1"/>
          <a:endParaRPr lang="ar-SA"/>
        </a:p>
      </dgm:t>
    </dgm:pt>
    <dgm:pt modelId="{54CD07F2-75E4-466F-8FEC-8A294C248230}" type="pres">
      <dgm:prSet presAssocID="{4BB20042-5348-44A5-8C31-336EB8053221}" presName="spacing" presStyleCnt="0"/>
      <dgm:spPr/>
    </dgm:pt>
    <dgm:pt modelId="{86CFC72A-C928-4855-ABB9-57F1F949B084}" type="pres">
      <dgm:prSet presAssocID="{7031CB6A-54F1-4BDF-BE8E-D447B72346AA}" presName="composite" presStyleCnt="0"/>
      <dgm:spPr/>
    </dgm:pt>
    <dgm:pt modelId="{EDE10D18-DA59-41CC-829D-A789521B98DC}" type="pres">
      <dgm:prSet presAssocID="{7031CB6A-54F1-4BDF-BE8E-D447B72346AA}" presName="imgShp" presStyleLbl="fgImgPlace1" presStyleIdx="2" presStyleCnt="3"/>
      <dgm:spPr>
        <a:blipFill rotWithShape="0">
          <a:blip xmlns:r="http://schemas.openxmlformats.org/officeDocument/2006/relationships" r:embed="rId6"/>
          <a:stretch>
            <a:fillRect/>
          </a:stretch>
        </a:blipFill>
      </dgm:spPr>
    </dgm:pt>
    <dgm:pt modelId="{89FAD317-A897-44EB-B266-D76D501AC262}" type="pres">
      <dgm:prSet presAssocID="{7031CB6A-54F1-4BDF-BE8E-D447B72346AA}" presName="txShp" presStyleLbl="node1" presStyleIdx="2" presStyleCnt="3">
        <dgm:presLayoutVars>
          <dgm:bulletEnabled val="1"/>
        </dgm:presLayoutVars>
      </dgm:prSet>
      <dgm:spPr/>
      <dgm:t>
        <a:bodyPr/>
        <a:lstStyle/>
        <a:p>
          <a:pPr rtl="1"/>
          <a:endParaRPr lang="ar-SA"/>
        </a:p>
      </dgm:t>
    </dgm:pt>
  </dgm:ptLst>
  <dgm:cxnLst>
    <dgm:cxn modelId="{D8864CE5-D2EB-4CBE-9660-F10FFAB6F307}" srcId="{9693AE79-C84E-4ACE-A4C9-D573E70276FB}" destId="{304D5360-9AE6-42AC-A7D5-3F6DD1DA1A21}" srcOrd="1" destOrd="0" parTransId="{BF8D2FBE-4CC1-4749-B589-8C5EAC7D0E77}" sibTransId="{4BB20042-5348-44A5-8C31-336EB8053221}"/>
    <dgm:cxn modelId="{2B5058E6-914F-4F0C-93F7-92DDE3AC1AE6}" type="presOf" srcId="{0A66A1C1-B5D0-428D-843B-88B7244557B0}" destId="{8D2576A7-E5BD-404A-8400-7F37B742801D}" srcOrd="0" destOrd="0" presId="urn:microsoft.com/office/officeart/2005/8/layout/vList3#3"/>
    <dgm:cxn modelId="{1033596E-9783-4D3C-AEF3-05D4A9608918}" srcId="{9693AE79-C84E-4ACE-A4C9-D573E70276FB}" destId="{7031CB6A-54F1-4BDF-BE8E-D447B72346AA}" srcOrd="2" destOrd="0" parTransId="{E2B8C1ED-EB84-42C7-8EA5-D366F43B9FF9}" sibTransId="{DF31A57B-9FC9-48BE-AE7D-830698891734}"/>
    <dgm:cxn modelId="{2AB35C20-580F-4D23-AEE8-E661C1D2C462}" type="presOf" srcId="{7031CB6A-54F1-4BDF-BE8E-D447B72346AA}" destId="{89FAD317-A897-44EB-B266-D76D501AC262}" srcOrd="0" destOrd="0" presId="urn:microsoft.com/office/officeart/2005/8/layout/vList3#3"/>
    <dgm:cxn modelId="{DB241355-568F-44DA-8D30-636812B89807}" type="presOf" srcId="{9693AE79-C84E-4ACE-A4C9-D573E70276FB}" destId="{F4536917-2211-4F48-953A-C40967821983}" srcOrd="0" destOrd="0" presId="urn:microsoft.com/office/officeart/2005/8/layout/vList3#3"/>
    <dgm:cxn modelId="{EFE39FC2-1CE5-44A2-BB15-587E4212D1C0}" srcId="{9693AE79-C84E-4ACE-A4C9-D573E70276FB}" destId="{0A66A1C1-B5D0-428D-843B-88B7244557B0}" srcOrd="0" destOrd="0" parTransId="{3056D464-2235-472C-ACCD-74C82092BB4F}" sibTransId="{04299545-F3F5-4216-B4B5-80889190E8A6}"/>
    <dgm:cxn modelId="{C14D105B-5BE1-45B1-B2D1-8CEB4A302D9B}" type="presOf" srcId="{304D5360-9AE6-42AC-A7D5-3F6DD1DA1A21}" destId="{AB17FB57-B39E-4EF2-A36E-8D19D7CF7C21}" srcOrd="0" destOrd="0" presId="urn:microsoft.com/office/officeart/2005/8/layout/vList3#3"/>
    <dgm:cxn modelId="{0231BAD6-727C-4269-B1D4-7CCCDC1A50D0}" type="presParOf" srcId="{F4536917-2211-4F48-953A-C40967821983}" destId="{7FCA1181-284C-44AC-BA4F-E7DD9063D2DE}" srcOrd="0" destOrd="0" presId="urn:microsoft.com/office/officeart/2005/8/layout/vList3#3"/>
    <dgm:cxn modelId="{14787DA7-3D4E-4657-B4B2-B36589407D0E}" type="presParOf" srcId="{7FCA1181-284C-44AC-BA4F-E7DD9063D2DE}" destId="{10C0A644-C862-4540-A992-AF77773F7AE4}" srcOrd="0" destOrd="0" presId="urn:microsoft.com/office/officeart/2005/8/layout/vList3#3"/>
    <dgm:cxn modelId="{F68B9578-6049-44BB-9E99-66D11978C620}" type="presParOf" srcId="{7FCA1181-284C-44AC-BA4F-E7DD9063D2DE}" destId="{8D2576A7-E5BD-404A-8400-7F37B742801D}" srcOrd="1" destOrd="0" presId="urn:microsoft.com/office/officeart/2005/8/layout/vList3#3"/>
    <dgm:cxn modelId="{EEC993C1-DF72-4485-B9B0-5F774D63A358}" type="presParOf" srcId="{F4536917-2211-4F48-953A-C40967821983}" destId="{9CD3B7C0-CDC7-4FEE-A463-97DAC737D3F8}" srcOrd="1" destOrd="0" presId="urn:microsoft.com/office/officeart/2005/8/layout/vList3#3"/>
    <dgm:cxn modelId="{7AD82BD5-7D98-4AC2-91E3-11E97BE219B4}" type="presParOf" srcId="{F4536917-2211-4F48-953A-C40967821983}" destId="{7E3CE6F5-D359-4BBD-A2AC-E4BFB660A5AF}" srcOrd="2" destOrd="0" presId="urn:microsoft.com/office/officeart/2005/8/layout/vList3#3"/>
    <dgm:cxn modelId="{4B8B3024-F5FD-4C83-8B8B-F6C5DC79A95D}" type="presParOf" srcId="{7E3CE6F5-D359-4BBD-A2AC-E4BFB660A5AF}" destId="{34E065E7-BEFB-4871-AACB-FF8AAD0F12D5}" srcOrd="0" destOrd="0" presId="urn:microsoft.com/office/officeart/2005/8/layout/vList3#3"/>
    <dgm:cxn modelId="{6404AC9B-30E3-455E-AF60-A00094BAD925}" type="presParOf" srcId="{7E3CE6F5-D359-4BBD-A2AC-E4BFB660A5AF}" destId="{AB17FB57-B39E-4EF2-A36E-8D19D7CF7C21}" srcOrd="1" destOrd="0" presId="urn:microsoft.com/office/officeart/2005/8/layout/vList3#3"/>
    <dgm:cxn modelId="{C9C0C6F9-8C34-4D2F-8D47-40F4B64DFDA9}" type="presParOf" srcId="{F4536917-2211-4F48-953A-C40967821983}" destId="{54CD07F2-75E4-466F-8FEC-8A294C248230}" srcOrd="3" destOrd="0" presId="urn:microsoft.com/office/officeart/2005/8/layout/vList3#3"/>
    <dgm:cxn modelId="{1B2D39C3-22B5-4419-9BC9-2DE00ED24926}" type="presParOf" srcId="{F4536917-2211-4F48-953A-C40967821983}" destId="{86CFC72A-C928-4855-ABB9-57F1F949B084}" srcOrd="4" destOrd="0" presId="urn:microsoft.com/office/officeart/2005/8/layout/vList3#3"/>
    <dgm:cxn modelId="{991C28F0-0A63-4DF4-A448-7D8F9127EFC5}" type="presParOf" srcId="{86CFC72A-C928-4855-ABB9-57F1F949B084}" destId="{EDE10D18-DA59-41CC-829D-A789521B98DC}" srcOrd="0" destOrd="0" presId="urn:microsoft.com/office/officeart/2005/8/layout/vList3#3"/>
    <dgm:cxn modelId="{985546EB-619B-4852-A08A-C94CAF61F505}" type="presParOf" srcId="{86CFC72A-C928-4855-ABB9-57F1F949B084}" destId="{89FAD317-A897-44EB-B266-D76D501AC262}"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7843A7-A773-431D-A56F-3B9A5F0F61BA}" type="doc">
      <dgm:prSet loTypeId="urn:microsoft.com/office/officeart/2005/8/layout/hList9" loCatId="list" qsTypeId="urn:microsoft.com/office/officeart/2005/8/quickstyle/simple1" qsCatId="simple" csTypeId="urn:microsoft.com/office/officeart/2005/8/colors/colorful1#1" csCatId="colorful" phldr="1"/>
      <dgm:spPr/>
      <dgm:t>
        <a:bodyPr/>
        <a:lstStyle/>
        <a:p>
          <a:pPr rtl="1"/>
          <a:endParaRPr lang="ar-SA"/>
        </a:p>
      </dgm:t>
    </dgm:pt>
    <dgm:pt modelId="{383510D1-DA43-443A-B87A-AB16CF3C2D7A}">
      <dgm:prSet phldrT="[טקסט]"/>
      <dgm:spPr/>
      <dgm:t>
        <a:bodyPr/>
        <a:lstStyle/>
        <a:p>
          <a:pPr rtl="1"/>
          <a:r>
            <a:rPr lang="ar-SA" dirty="0" smtClean="0"/>
            <a:t>حالة صلبة</a:t>
          </a:r>
          <a:endParaRPr lang="ar-SA" dirty="0"/>
        </a:p>
      </dgm:t>
    </dgm:pt>
    <dgm:pt modelId="{8FCCB248-A13F-45FB-A978-DED385F5F434}" type="parTrans" cxnId="{E7DCB04C-4F6F-459E-A35E-591CBE173E18}">
      <dgm:prSet/>
      <dgm:spPr/>
      <dgm:t>
        <a:bodyPr/>
        <a:lstStyle/>
        <a:p>
          <a:pPr rtl="1"/>
          <a:endParaRPr lang="ar-SA"/>
        </a:p>
      </dgm:t>
    </dgm:pt>
    <dgm:pt modelId="{0EC3F854-08CF-4635-B5F5-E131BDDBC2AA}" type="sibTrans" cxnId="{E7DCB04C-4F6F-459E-A35E-591CBE173E18}">
      <dgm:prSet/>
      <dgm:spPr/>
      <dgm:t>
        <a:bodyPr/>
        <a:lstStyle/>
        <a:p>
          <a:pPr rtl="1"/>
          <a:endParaRPr lang="ar-SA"/>
        </a:p>
      </dgm:t>
    </dgm:pt>
    <dgm:pt modelId="{13E884A2-CDDA-4FFF-B038-514A2EF675EB}">
      <dgm:prSet phldrT="[טקסט]"/>
      <dgm:spPr/>
      <dgm:t>
        <a:bodyPr/>
        <a:lstStyle/>
        <a:p>
          <a:pPr rtl="1"/>
          <a:r>
            <a:rPr lang="ar-SA" dirty="0" smtClean="0"/>
            <a:t>فحم حجري</a:t>
          </a:r>
          <a:endParaRPr lang="ar-SA" dirty="0"/>
        </a:p>
      </dgm:t>
    </dgm:pt>
    <dgm:pt modelId="{D5268355-9424-4DF5-B2D6-9D620FF41430}" type="parTrans" cxnId="{7EF8593D-7753-4812-BEBD-FBBCB5FEFB70}">
      <dgm:prSet/>
      <dgm:spPr/>
      <dgm:t>
        <a:bodyPr/>
        <a:lstStyle/>
        <a:p>
          <a:pPr rtl="1"/>
          <a:endParaRPr lang="ar-SA"/>
        </a:p>
      </dgm:t>
    </dgm:pt>
    <dgm:pt modelId="{448FA6CE-0B58-417E-9017-A3067FAE8DD7}" type="sibTrans" cxnId="{7EF8593D-7753-4812-BEBD-FBBCB5FEFB70}">
      <dgm:prSet/>
      <dgm:spPr/>
      <dgm:t>
        <a:bodyPr/>
        <a:lstStyle/>
        <a:p>
          <a:pPr rtl="1"/>
          <a:endParaRPr lang="ar-SA"/>
        </a:p>
      </dgm:t>
    </dgm:pt>
    <dgm:pt modelId="{F14A7903-96F5-4E4A-912C-1FE59532D3E9}">
      <dgm:prSet phldrT="[טקסט]"/>
      <dgm:spPr/>
      <dgm:t>
        <a:bodyPr/>
        <a:lstStyle/>
        <a:p>
          <a:pPr rtl="1"/>
          <a:r>
            <a:rPr lang="ar-SA" dirty="0" smtClean="0"/>
            <a:t>فحم خشبي</a:t>
          </a:r>
          <a:endParaRPr lang="ar-SA" dirty="0"/>
        </a:p>
      </dgm:t>
    </dgm:pt>
    <dgm:pt modelId="{65D48C56-DE75-43A8-B8C6-809207919D52}" type="parTrans" cxnId="{466ED80C-EAA2-4A13-AA50-EEFE8714061C}">
      <dgm:prSet/>
      <dgm:spPr/>
      <dgm:t>
        <a:bodyPr/>
        <a:lstStyle/>
        <a:p>
          <a:pPr rtl="1"/>
          <a:endParaRPr lang="ar-SA"/>
        </a:p>
      </dgm:t>
    </dgm:pt>
    <dgm:pt modelId="{7E3CEE99-FA01-400D-A8A8-A667990B2EC6}" type="sibTrans" cxnId="{466ED80C-EAA2-4A13-AA50-EEFE8714061C}">
      <dgm:prSet/>
      <dgm:spPr/>
      <dgm:t>
        <a:bodyPr/>
        <a:lstStyle/>
        <a:p>
          <a:pPr rtl="1"/>
          <a:endParaRPr lang="ar-SA"/>
        </a:p>
      </dgm:t>
    </dgm:pt>
    <dgm:pt modelId="{75D845DC-0EC2-48B0-B39C-D68FDB8F171E}">
      <dgm:prSet phldrT="[טקסט]"/>
      <dgm:spPr/>
      <dgm:t>
        <a:bodyPr/>
        <a:lstStyle/>
        <a:p>
          <a:pPr rtl="1"/>
          <a:r>
            <a:rPr lang="ar-SA" dirty="0" smtClean="0"/>
            <a:t>حالة سائلة</a:t>
          </a:r>
          <a:endParaRPr lang="ar-SA" dirty="0"/>
        </a:p>
      </dgm:t>
    </dgm:pt>
    <dgm:pt modelId="{FAF14376-5A7E-482E-983F-6DCD1535AB08}" type="parTrans" cxnId="{D081EA62-26A4-487B-BBAF-59BDF8261BAF}">
      <dgm:prSet/>
      <dgm:spPr/>
      <dgm:t>
        <a:bodyPr/>
        <a:lstStyle/>
        <a:p>
          <a:pPr rtl="1"/>
          <a:endParaRPr lang="ar-SA"/>
        </a:p>
      </dgm:t>
    </dgm:pt>
    <dgm:pt modelId="{0DE279F8-CF4D-44F8-95DE-0CA265252BF1}" type="sibTrans" cxnId="{D081EA62-26A4-487B-BBAF-59BDF8261BAF}">
      <dgm:prSet/>
      <dgm:spPr/>
      <dgm:t>
        <a:bodyPr/>
        <a:lstStyle/>
        <a:p>
          <a:pPr rtl="1"/>
          <a:endParaRPr lang="ar-SA"/>
        </a:p>
      </dgm:t>
    </dgm:pt>
    <dgm:pt modelId="{D4247ECC-70CF-429D-8EA1-740281C673F1}">
      <dgm:prSet phldrT="[טקסט]"/>
      <dgm:spPr/>
      <dgm:t>
        <a:bodyPr/>
        <a:lstStyle/>
        <a:p>
          <a:pPr rtl="1"/>
          <a:r>
            <a:rPr lang="ar-SA" dirty="0" err="1" smtClean="0"/>
            <a:t>سولر</a:t>
          </a:r>
          <a:endParaRPr lang="ar-SA" dirty="0"/>
        </a:p>
      </dgm:t>
    </dgm:pt>
    <dgm:pt modelId="{C7F57833-AE05-43D1-8B4A-C920CFAA8A52}" type="parTrans" cxnId="{51B8CC0D-FD9E-4A24-8F8D-8BCA6ED1BF71}">
      <dgm:prSet/>
      <dgm:spPr/>
      <dgm:t>
        <a:bodyPr/>
        <a:lstStyle/>
        <a:p>
          <a:pPr rtl="1"/>
          <a:endParaRPr lang="ar-SA"/>
        </a:p>
      </dgm:t>
    </dgm:pt>
    <dgm:pt modelId="{A185C8E6-F326-4114-BEF8-6848E60729EF}" type="sibTrans" cxnId="{51B8CC0D-FD9E-4A24-8F8D-8BCA6ED1BF71}">
      <dgm:prSet/>
      <dgm:spPr/>
      <dgm:t>
        <a:bodyPr/>
        <a:lstStyle/>
        <a:p>
          <a:pPr rtl="1"/>
          <a:endParaRPr lang="ar-SA"/>
        </a:p>
      </dgm:t>
    </dgm:pt>
    <dgm:pt modelId="{B071105D-9CF6-4C62-A155-65C824FCB8BE}">
      <dgm:prSet phldrT="[טקסט]"/>
      <dgm:spPr/>
      <dgm:t>
        <a:bodyPr/>
        <a:lstStyle/>
        <a:p>
          <a:pPr rtl="1"/>
          <a:r>
            <a:rPr lang="ar-SA" dirty="0" smtClean="0"/>
            <a:t>بنزين</a:t>
          </a:r>
          <a:endParaRPr lang="ar-SA" dirty="0"/>
        </a:p>
      </dgm:t>
    </dgm:pt>
    <dgm:pt modelId="{9CC97AE9-2B45-41E0-9CFC-3B52168F8758}" type="parTrans" cxnId="{857440B2-0B92-4806-97BE-2746350A9036}">
      <dgm:prSet/>
      <dgm:spPr/>
      <dgm:t>
        <a:bodyPr/>
        <a:lstStyle/>
        <a:p>
          <a:pPr rtl="1"/>
          <a:endParaRPr lang="ar-SA"/>
        </a:p>
      </dgm:t>
    </dgm:pt>
    <dgm:pt modelId="{21FB10C4-DB6E-4A9F-8FA3-006226E9CD11}" type="sibTrans" cxnId="{857440B2-0B92-4806-97BE-2746350A9036}">
      <dgm:prSet/>
      <dgm:spPr/>
      <dgm:t>
        <a:bodyPr/>
        <a:lstStyle/>
        <a:p>
          <a:pPr rtl="1"/>
          <a:endParaRPr lang="ar-SA"/>
        </a:p>
      </dgm:t>
    </dgm:pt>
    <dgm:pt modelId="{0E200A0C-9166-40BE-811D-53A54BC23FC8}">
      <dgm:prSet/>
      <dgm:spPr/>
      <dgm:t>
        <a:bodyPr/>
        <a:lstStyle/>
        <a:p>
          <a:pPr rtl="1"/>
          <a:r>
            <a:rPr lang="ar-SA" dirty="0" smtClean="0"/>
            <a:t>حالة غازية</a:t>
          </a:r>
          <a:endParaRPr lang="ar-SA" dirty="0"/>
        </a:p>
      </dgm:t>
    </dgm:pt>
    <dgm:pt modelId="{69DF200B-1414-4D4C-8784-2AF75B055B05}" type="parTrans" cxnId="{BEB5B7DC-32A3-4C4C-8304-6F47984B149F}">
      <dgm:prSet/>
      <dgm:spPr/>
      <dgm:t>
        <a:bodyPr/>
        <a:lstStyle/>
        <a:p>
          <a:pPr rtl="1"/>
          <a:endParaRPr lang="ar-SA"/>
        </a:p>
      </dgm:t>
    </dgm:pt>
    <dgm:pt modelId="{6B83D4EE-B445-42E7-82EC-958E811D46FF}" type="sibTrans" cxnId="{BEB5B7DC-32A3-4C4C-8304-6F47984B149F}">
      <dgm:prSet/>
      <dgm:spPr/>
      <dgm:t>
        <a:bodyPr/>
        <a:lstStyle/>
        <a:p>
          <a:pPr rtl="1"/>
          <a:endParaRPr lang="ar-SA"/>
        </a:p>
      </dgm:t>
    </dgm:pt>
    <dgm:pt modelId="{C8DFF505-C675-4F34-B40E-6082FEEE81B8}">
      <dgm:prSet/>
      <dgm:spPr/>
      <dgm:t>
        <a:bodyPr/>
        <a:lstStyle/>
        <a:p>
          <a:pPr rtl="1"/>
          <a:r>
            <a:rPr lang="ar-SA" dirty="0" smtClean="0"/>
            <a:t>شمع</a:t>
          </a:r>
          <a:endParaRPr lang="ar-SA" dirty="0"/>
        </a:p>
      </dgm:t>
    </dgm:pt>
    <dgm:pt modelId="{F98D70A7-3996-4DD1-94E3-636BEDD09533}" type="parTrans" cxnId="{61B430E9-3535-4281-B5A9-AC9C3C745B88}">
      <dgm:prSet/>
      <dgm:spPr/>
      <dgm:t>
        <a:bodyPr/>
        <a:lstStyle/>
        <a:p>
          <a:pPr rtl="1"/>
          <a:endParaRPr lang="ar-SA"/>
        </a:p>
      </dgm:t>
    </dgm:pt>
    <dgm:pt modelId="{0237700E-81F6-4B10-AF26-F3471B19B03D}" type="sibTrans" cxnId="{61B430E9-3535-4281-B5A9-AC9C3C745B88}">
      <dgm:prSet/>
      <dgm:spPr/>
      <dgm:t>
        <a:bodyPr/>
        <a:lstStyle/>
        <a:p>
          <a:pPr rtl="1"/>
          <a:endParaRPr lang="ar-SA"/>
        </a:p>
      </dgm:t>
    </dgm:pt>
    <dgm:pt modelId="{1DFDA673-5534-4456-BE29-D0BDC7B93686}">
      <dgm:prSet/>
      <dgm:spPr/>
      <dgm:t>
        <a:bodyPr/>
        <a:lstStyle/>
        <a:p>
          <a:pPr rtl="1"/>
          <a:r>
            <a:rPr lang="ar-SA" dirty="0" err="1" smtClean="0"/>
            <a:t>كاز</a:t>
          </a:r>
          <a:endParaRPr lang="ar-SA" dirty="0"/>
        </a:p>
      </dgm:t>
    </dgm:pt>
    <dgm:pt modelId="{1AFF2760-6DA2-4381-AD9D-87AD2C57F45B}" type="parTrans" cxnId="{4B1E4529-E90D-429E-A426-572FCB619CCC}">
      <dgm:prSet/>
      <dgm:spPr/>
      <dgm:t>
        <a:bodyPr/>
        <a:lstStyle/>
        <a:p>
          <a:pPr rtl="1"/>
          <a:endParaRPr lang="ar-SA"/>
        </a:p>
      </dgm:t>
    </dgm:pt>
    <dgm:pt modelId="{4B5576C3-A096-4FC9-9975-BABC0C16BDFC}" type="sibTrans" cxnId="{4B1E4529-E90D-429E-A426-572FCB619CCC}">
      <dgm:prSet/>
      <dgm:spPr/>
      <dgm:t>
        <a:bodyPr/>
        <a:lstStyle/>
        <a:p>
          <a:pPr rtl="1"/>
          <a:endParaRPr lang="ar-SA"/>
        </a:p>
      </dgm:t>
    </dgm:pt>
    <dgm:pt modelId="{D3C36E35-7C4F-4F4A-A78E-3106DB099844}">
      <dgm:prSet/>
      <dgm:spPr/>
      <dgm:t>
        <a:bodyPr/>
        <a:lstStyle/>
        <a:p>
          <a:pPr rtl="1"/>
          <a:r>
            <a:rPr lang="ar-SA" dirty="0" smtClean="0"/>
            <a:t>غاز طبخ</a:t>
          </a:r>
          <a:endParaRPr lang="ar-SA" dirty="0"/>
        </a:p>
      </dgm:t>
    </dgm:pt>
    <dgm:pt modelId="{09CFC24F-2293-4168-9643-5D934D914A65}" type="parTrans" cxnId="{E536FB6B-3276-48E5-87E5-D0160780513F}">
      <dgm:prSet/>
      <dgm:spPr/>
      <dgm:t>
        <a:bodyPr/>
        <a:lstStyle/>
        <a:p>
          <a:pPr rtl="1"/>
          <a:endParaRPr lang="ar-SA"/>
        </a:p>
      </dgm:t>
    </dgm:pt>
    <dgm:pt modelId="{2016F255-23B4-4DF2-AAB9-3F8E24F2C3DB}" type="sibTrans" cxnId="{E536FB6B-3276-48E5-87E5-D0160780513F}">
      <dgm:prSet/>
      <dgm:spPr/>
      <dgm:t>
        <a:bodyPr/>
        <a:lstStyle/>
        <a:p>
          <a:pPr rtl="1"/>
          <a:endParaRPr lang="ar-SA"/>
        </a:p>
      </dgm:t>
    </dgm:pt>
    <dgm:pt modelId="{62A4A009-659B-4646-9F70-CF18348869B6}">
      <dgm:prSet/>
      <dgm:spPr/>
      <dgm:t>
        <a:bodyPr/>
        <a:lstStyle/>
        <a:p>
          <a:pPr rtl="1"/>
          <a:r>
            <a:rPr lang="ar-SA" dirty="0" smtClean="0"/>
            <a:t>غاز طبيعي</a:t>
          </a:r>
          <a:endParaRPr lang="ar-SA" dirty="0"/>
        </a:p>
      </dgm:t>
    </dgm:pt>
    <dgm:pt modelId="{98455C07-72F3-4B31-8E84-99C10196B1A3}" type="parTrans" cxnId="{8413B64E-88E3-490C-9947-280372F0C206}">
      <dgm:prSet/>
      <dgm:spPr/>
      <dgm:t>
        <a:bodyPr/>
        <a:lstStyle/>
        <a:p>
          <a:pPr rtl="1"/>
          <a:endParaRPr lang="ar-SA"/>
        </a:p>
      </dgm:t>
    </dgm:pt>
    <dgm:pt modelId="{9E8D0114-592C-4019-8D9F-62E287EEB3A4}" type="sibTrans" cxnId="{8413B64E-88E3-490C-9947-280372F0C206}">
      <dgm:prSet/>
      <dgm:spPr/>
      <dgm:t>
        <a:bodyPr/>
        <a:lstStyle/>
        <a:p>
          <a:pPr rtl="1"/>
          <a:endParaRPr lang="ar-SA"/>
        </a:p>
      </dgm:t>
    </dgm:pt>
    <dgm:pt modelId="{CDB342EB-2B8F-45A7-874E-887DAFFB6F3F}" type="pres">
      <dgm:prSet presAssocID="{F97843A7-A773-431D-A56F-3B9A5F0F61BA}" presName="list" presStyleCnt="0">
        <dgm:presLayoutVars>
          <dgm:dir val="rev"/>
          <dgm:animLvl val="lvl"/>
        </dgm:presLayoutVars>
      </dgm:prSet>
      <dgm:spPr/>
      <dgm:t>
        <a:bodyPr/>
        <a:lstStyle/>
        <a:p>
          <a:pPr rtl="1"/>
          <a:endParaRPr lang="ar-SA"/>
        </a:p>
      </dgm:t>
    </dgm:pt>
    <dgm:pt modelId="{2C11B4A1-207A-498B-9C8E-CB9E51BFDC61}" type="pres">
      <dgm:prSet presAssocID="{383510D1-DA43-443A-B87A-AB16CF3C2D7A}" presName="posSpace" presStyleCnt="0"/>
      <dgm:spPr/>
    </dgm:pt>
    <dgm:pt modelId="{19047E08-15C4-4C9F-8DBA-587D5FE68F6B}" type="pres">
      <dgm:prSet presAssocID="{383510D1-DA43-443A-B87A-AB16CF3C2D7A}" presName="vertFlow" presStyleCnt="0"/>
      <dgm:spPr/>
    </dgm:pt>
    <dgm:pt modelId="{ECCD42FA-9462-49FD-A515-A73846049C13}" type="pres">
      <dgm:prSet presAssocID="{383510D1-DA43-443A-B87A-AB16CF3C2D7A}" presName="topSpace" presStyleCnt="0"/>
      <dgm:spPr/>
    </dgm:pt>
    <dgm:pt modelId="{2DF83A27-D1D6-4BD9-AC33-3FFCF9099639}" type="pres">
      <dgm:prSet presAssocID="{383510D1-DA43-443A-B87A-AB16CF3C2D7A}" presName="firstComp" presStyleCnt="0"/>
      <dgm:spPr/>
    </dgm:pt>
    <dgm:pt modelId="{4E9A6938-9983-4319-952D-7048AD50EBBF}" type="pres">
      <dgm:prSet presAssocID="{383510D1-DA43-443A-B87A-AB16CF3C2D7A}" presName="firstChild" presStyleLbl="bgAccFollowNode1" presStyleIdx="0" presStyleCnt="8"/>
      <dgm:spPr/>
      <dgm:t>
        <a:bodyPr/>
        <a:lstStyle/>
        <a:p>
          <a:pPr rtl="1"/>
          <a:endParaRPr lang="ar-SA"/>
        </a:p>
      </dgm:t>
    </dgm:pt>
    <dgm:pt modelId="{1AA322EC-5D18-443E-BA1B-7676E1FA296C}" type="pres">
      <dgm:prSet presAssocID="{383510D1-DA43-443A-B87A-AB16CF3C2D7A}" presName="firstChildTx" presStyleLbl="bgAccFollowNode1" presStyleIdx="0" presStyleCnt="8">
        <dgm:presLayoutVars>
          <dgm:bulletEnabled val="1"/>
        </dgm:presLayoutVars>
      </dgm:prSet>
      <dgm:spPr/>
      <dgm:t>
        <a:bodyPr/>
        <a:lstStyle/>
        <a:p>
          <a:pPr rtl="1"/>
          <a:endParaRPr lang="ar-SA"/>
        </a:p>
      </dgm:t>
    </dgm:pt>
    <dgm:pt modelId="{B7898410-B264-4FCA-A9BA-872A9142A64E}" type="pres">
      <dgm:prSet presAssocID="{F14A7903-96F5-4E4A-912C-1FE59532D3E9}" presName="comp" presStyleCnt="0"/>
      <dgm:spPr/>
    </dgm:pt>
    <dgm:pt modelId="{00177D2F-B18A-457B-A738-000DADF0155B}" type="pres">
      <dgm:prSet presAssocID="{F14A7903-96F5-4E4A-912C-1FE59532D3E9}" presName="child" presStyleLbl="bgAccFollowNode1" presStyleIdx="1" presStyleCnt="8"/>
      <dgm:spPr/>
      <dgm:t>
        <a:bodyPr/>
        <a:lstStyle/>
        <a:p>
          <a:pPr rtl="1"/>
          <a:endParaRPr lang="ar-SA"/>
        </a:p>
      </dgm:t>
    </dgm:pt>
    <dgm:pt modelId="{D44C7884-A8EE-434F-BDC4-5214B41AC2D0}" type="pres">
      <dgm:prSet presAssocID="{F14A7903-96F5-4E4A-912C-1FE59532D3E9}" presName="childTx" presStyleLbl="bgAccFollowNode1" presStyleIdx="1" presStyleCnt="8">
        <dgm:presLayoutVars>
          <dgm:bulletEnabled val="1"/>
        </dgm:presLayoutVars>
      </dgm:prSet>
      <dgm:spPr/>
      <dgm:t>
        <a:bodyPr/>
        <a:lstStyle/>
        <a:p>
          <a:pPr rtl="1"/>
          <a:endParaRPr lang="ar-SA"/>
        </a:p>
      </dgm:t>
    </dgm:pt>
    <dgm:pt modelId="{5A322959-F66E-4EA2-B8E6-DCC801B44CD4}" type="pres">
      <dgm:prSet presAssocID="{C8DFF505-C675-4F34-B40E-6082FEEE81B8}" presName="comp" presStyleCnt="0"/>
      <dgm:spPr/>
    </dgm:pt>
    <dgm:pt modelId="{78B37ABD-1B6B-460D-80D9-72260B5E9122}" type="pres">
      <dgm:prSet presAssocID="{C8DFF505-C675-4F34-B40E-6082FEEE81B8}" presName="child" presStyleLbl="bgAccFollowNode1" presStyleIdx="2" presStyleCnt="8"/>
      <dgm:spPr/>
      <dgm:t>
        <a:bodyPr/>
        <a:lstStyle/>
        <a:p>
          <a:pPr rtl="1"/>
          <a:endParaRPr lang="ar-SA"/>
        </a:p>
      </dgm:t>
    </dgm:pt>
    <dgm:pt modelId="{184A6A0C-B711-4620-87BD-67A3FB79F7B0}" type="pres">
      <dgm:prSet presAssocID="{C8DFF505-C675-4F34-B40E-6082FEEE81B8}" presName="childTx" presStyleLbl="bgAccFollowNode1" presStyleIdx="2" presStyleCnt="8">
        <dgm:presLayoutVars>
          <dgm:bulletEnabled val="1"/>
        </dgm:presLayoutVars>
      </dgm:prSet>
      <dgm:spPr/>
      <dgm:t>
        <a:bodyPr/>
        <a:lstStyle/>
        <a:p>
          <a:pPr rtl="1"/>
          <a:endParaRPr lang="ar-SA"/>
        </a:p>
      </dgm:t>
    </dgm:pt>
    <dgm:pt modelId="{48892A94-F050-4C5A-A198-C40D191699B5}" type="pres">
      <dgm:prSet presAssocID="{383510D1-DA43-443A-B87A-AB16CF3C2D7A}" presName="negSpace" presStyleCnt="0"/>
      <dgm:spPr/>
    </dgm:pt>
    <dgm:pt modelId="{79A77E9C-5605-47C7-9FDA-E258D0AB8905}" type="pres">
      <dgm:prSet presAssocID="{383510D1-DA43-443A-B87A-AB16CF3C2D7A}" presName="circle" presStyleLbl="node1" presStyleIdx="0" presStyleCnt="3"/>
      <dgm:spPr/>
      <dgm:t>
        <a:bodyPr/>
        <a:lstStyle/>
        <a:p>
          <a:pPr rtl="1"/>
          <a:endParaRPr lang="ar-SA"/>
        </a:p>
      </dgm:t>
    </dgm:pt>
    <dgm:pt modelId="{6659704B-3046-4DE7-9419-930001F0895E}" type="pres">
      <dgm:prSet presAssocID="{0EC3F854-08CF-4635-B5F5-E131BDDBC2AA}" presName="transSpace" presStyleCnt="0"/>
      <dgm:spPr/>
    </dgm:pt>
    <dgm:pt modelId="{F9005CEB-412F-4C0F-B585-DB5CFF4FE5AC}" type="pres">
      <dgm:prSet presAssocID="{75D845DC-0EC2-48B0-B39C-D68FDB8F171E}" presName="posSpace" presStyleCnt="0"/>
      <dgm:spPr/>
    </dgm:pt>
    <dgm:pt modelId="{3A804769-78F2-42AA-9EE5-5E4A9F34F83E}" type="pres">
      <dgm:prSet presAssocID="{75D845DC-0EC2-48B0-B39C-D68FDB8F171E}" presName="vertFlow" presStyleCnt="0"/>
      <dgm:spPr/>
    </dgm:pt>
    <dgm:pt modelId="{288EAC31-89DC-4548-BE87-1C5837AE7D8E}" type="pres">
      <dgm:prSet presAssocID="{75D845DC-0EC2-48B0-B39C-D68FDB8F171E}" presName="topSpace" presStyleCnt="0"/>
      <dgm:spPr/>
    </dgm:pt>
    <dgm:pt modelId="{0EF84A8B-C7F7-4EC1-9E36-071C1FD741D1}" type="pres">
      <dgm:prSet presAssocID="{75D845DC-0EC2-48B0-B39C-D68FDB8F171E}" presName="firstComp" presStyleCnt="0"/>
      <dgm:spPr/>
    </dgm:pt>
    <dgm:pt modelId="{2BE0D9CA-A149-47BE-8006-589BF4A3951D}" type="pres">
      <dgm:prSet presAssocID="{75D845DC-0EC2-48B0-B39C-D68FDB8F171E}" presName="firstChild" presStyleLbl="bgAccFollowNode1" presStyleIdx="3" presStyleCnt="8"/>
      <dgm:spPr/>
      <dgm:t>
        <a:bodyPr/>
        <a:lstStyle/>
        <a:p>
          <a:pPr rtl="1"/>
          <a:endParaRPr lang="ar-SA"/>
        </a:p>
      </dgm:t>
    </dgm:pt>
    <dgm:pt modelId="{BCAE0529-F895-475F-8BA9-6009F1DFDE99}" type="pres">
      <dgm:prSet presAssocID="{75D845DC-0EC2-48B0-B39C-D68FDB8F171E}" presName="firstChildTx" presStyleLbl="bgAccFollowNode1" presStyleIdx="3" presStyleCnt="8">
        <dgm:presLayoutVars>
          <dgm:bulletEnabled val="1"/>
        </dgm:presLayoutVars>
      </dgm:prSet>
      <dgm:spPr/>
      <dgm:t>
        <a:bodyPr/>
        <a:lstStyle/>
        <a:p>
          <a:pPr rtl="1"/>
          <a:endParaRPr lang="ar-SA"/>
        </a:p>
      </dgm:t>
    </dgm:pt>
    <dgm:pt modelId="{89623A09-2FCB-4D7A-808A-A4CE980540F0}" type="pres">
      <dgm:prSet presAssocID="{B071105D-9CF6-4C62-A155-65C824FCB8BE}" presName="comp" presStyleCnt="0"/>
      <dgm:spPr/>
    </dgm:pt>
    <dgm:pt modelId="{84B48C7E-D7B4-4D7F-9BED-28678E0FC904}" type="pres">
      <dgm:prSet presAssocID="{B071105D-9CF6-4C62-A155-65C824FCB8BE}" presName="child" presStyleLbl="bgAccFollowNode1" presStyleIdx="4" presStyleCnt="8"/>
      <dgm:spPr/>
      <dgm:t>
        <a:bodyPr/>
        <a:lstStyle/>
        <a:p>
          <a:pPr rtl="1"/>
          <a:endParaRPr lang="ar-SA"/>
        </a:p>
      </dgm:t>
    </dgm:pt>
    <dgm:pt modelId="{0DF9FDBD-80CE-4727-B117-8BF5571217BB}" type="pres">
      <dgm:prSet presAssocID="{B071105D-9CF6-4C62-A155-65C824FCB8BE}" presName="childTx" presStyleLbl="bgAccFollowNode1" presStyleIdx="4" presStyleCnt="8">
        <dgm:presLayoutVars>
          <dgm:bulletEnabled val="1"/>
        </dgm:presLayoutVars>
      </dgm:prSet>
      <dgm:spPr/>
      <dgm:t>
        <a:bodyPr/>
        <a:lstStyle/>
        <a:p>
          <a:pPr rtl="1"/>
          <a:endParaRPr lang="ar-SA"/>
        </a:p>
      </dgm:t>
    </dgm:pt>
    <dgm:pt modelId="{F0091885-BFBF-4648-89DC-12B5AF1ECFCC}" type="pres">
      <dgm:prSet presAssocID="{1DFDA673-5534-4456-BE29-D0BDC7B93686}" presName="comp" presStyleCnt="0"/>
      <dgm:spPr/>
    </dgm:pt>
    <dgm:pt modelId="{842EDDB0-CE2A-4170-8E51-755DF545233E}" type="pres">
      <dgm:prSet presAssocID="{1DFDA673-5534-4456-BE29-D0BDC7B93686}" presName="child" presStyleLbl="bgAccFollowNode1" presStyleIdx="5" presStyleCnt="8"/>
      <dgm:spPr/>
      <dgm:t>
        <a:bodyPr/>
        <a:lstStyle/>
        <a:p>
          <a:pPr rtl="1"/>
          <a:endParaRPr lang="ar-SA"/>
        </a:p>
      </dgm:t>
    </dgm:pt>
    <dgm:pt modelId="{47E3C267-2DD4-469A-8E27-626959B6DA35}" type="pres">
      <dgm:prSet presAssocID="{1DFDA673-5534-4456-BE29-D0BDC7B93686}" presName="childTx" presStyleLbl="bgAccFollowNode1" presStyleIdx="5" presStyleCnt="8">
        <dgm:presLayoutVars>
          <dgm:bulletEnabled val="1"/>
        </dgm:presLayoutVars>
      </dgm:prSet>
      <dgm:spPr/>
      <dgm:t>
        <a:bodyPr/>
        <a:lstStyle/>
        <a:p>
          <a:pPr rtl="1"/>
          <a:endParaRPr lang="ar-SA"/>
        </a:p>
      </dgm:t>
    </dgm:pt>
    <dgm:pt modelId="{4A6EC996-B4D5-4E68-9960-267DD6885FB9}" type="pres">
      <dgm:prSet presAssocID="{75D845DC-0EC2-48B0-B39C-D68FDB8F171E}" presName="negSpace" presStyleCnt="0"/>
      <dgm:spPr/>
    </dgm:pt>
    <dgm:pt modelId="{D6B57D06-E8D8-450D-8C40-7719F779DEC3}" type="pres">
      <dgm:prSet presAssocID="{75D845DC-0EC2-48B0-B39C-D68FDB8F171E}" presName="circle" presStyleLbl="node1" presStyleIdx="1" presStyleCnt="3"/>
      <dgm:spPr/>
      <dgm:t>
        <a:bodyPr/>
        <a:lstStyle/>
        <a:p>
          <a:pPr rtl="1"/>
          <a:endParaRPr lang="ar-SA"/>
        </a:p>
      </dgm:t>
    </dgm:pt>
    <dgm:pt modelId="{5F1C46E5-CB64-4E26-8975-503267006912}" type="pres">
      <dgm:prSet presAssocID="{0DE279F8-CF4D-44F8-95DE-0CA265252BF1}" presName="transSpace" presStyleCnt="0"/>
      <dgm:spPr/>
    </dgm:pt>
    <dgm:pt modelId="{57226A6B-8096-433F-9192-0F9E767B4CD5}" type="pres">
      <dgm:prSet presAssocID="{0E200A0C-9166-40BE-811D-53A54BC23FC8}" presName="posSpace" presStyleCnt="0"/>
      <dgm:spPr/>
    </dgm:pt>
    <dgm:pt modelId="{EFB0A7DF-E751-418F-8E33-E34243240C1B}" type="pres">
      <dgm:prSet presAssocID="{0E200A0C-9166-40BE-811D-53A54BC23FC8}" presName="vertFlow" presStyleCnt="0"/>
      <dgm:spPr/>
    </dgm:pt>
    <dgm:pt modelId="{90526FC9-92A0-4DDF-AD38-662549961397}" type="pres">
      <dgm:prSet presAssocID="{0E200A0C-9166-40BE-811D-53A54BC23FC8}" presName="topSpace" presStyleCnt="0"/>
      <dgm:spPr/>
    </dgm:pt>
    <dgm:pt modelId="{74B68F9D-C528-4944-B947-F82050746883}" type="pres">
      <dgm:prSet presAssocID="{0E200A0C-9166-40BE-811D-53A54BC23FC8}" presName="firstComp" presStyleCnt="0"/>
      <dgm:spPr/>
    </dgm:pt>
    <dgm:pt modelId="{5365F045-AE27-4BF0-BBBC-674730052682}" type="pres">
      <dgm:prSet presAssocID="{0E200A0C-9166-40BE-811D-53A54BC23FC8}" presName="firstChild" presStyleLbl="bgAccFollowNode1" presStyleIdx="6" presStyleCnt="8"/>
      <dgm:spPr/>
      <dgm:t>
        <a:bodyPr/>
        <a:lstStyle/>
        <a:p>
          <a:pPr rtl="1"/>
          <a:endParaRPr lang="ar-SA"/>
        </a:p>
      </dgm:t>
    </dgm:pt>
    <dgm:pt modelId="{2A9638FA-6D9F-4004-8F16-BD2A83B63562}" type="pres">
      <dgm:prSet presAssocID="{0E200A0C-9166-40BE-811D-53A54BC23FC8}" presName="firstChildTx" presStyleLbl="bgAccFollowNode1" presStyleIdx="6" presStyleCnt="8">
        <dgm:presLayoutVars>
          <dgm:bulletEnabled val="1"/>
        </dgm:presLayoutVars>
      </dgm:prSet>
      <dgm:spPr/>
      <dgm:t>
        <a:bodyPr/>
        <a:lstStyle/>
        <a:p>
          <a:pPr rtl="1"/>
          <a:endParaRPr lang="ar-SA"/>
        </a:p>
      </dgm:t>
    </dgm:pt>
    <dgm:pt modelId="{D5604EF6-E36F-4200-8D4E-7194EEF83948}" type="pres">
      <dgm:prSet presAssocID="{62A4A009-659B-4646-9F70-CF18348869B6}" presName="comp" presStyleCnt="0"/>
      <dgm:spPr/>
    </dgm:pt>
    <dgm:pt modelId="{75AE6B35-66E2-40A1-A677-457CC566FAEE}" type="pres">
      <dgm:prSet presAssocID="{62A4A009-659B-4646-9F70-CF18348869B6}" presName="child" presStyleLbl="bgAccFollowNode1" presStyleIdx="7" presStyleCnt="8"/>
      <dgm:spPr/>
      <dgm:t>
        <a:bodyPr/>
        <a:lstStyle/>
        <a:p>
          <a:pPr rtl="1"/>
          <a:endParaRPr lang="ar-SA"/>
        </a:p>
      </dgm:t>
    </dgm:pt>
    <dgm:pt modelId="{C844C519-5723-46AF-8E1C-085D8D1A39CC}" type="pres">
      <dgm:prSet presAssocID="{62A4A009-659B-4646-9F70-CF18348869B6}" presName="childTx" presStyleLbl="bgAccFollowNode1" presStyleIdx="7" presStyleCnt="8">
        <dgm:presLayoutVars>
          <dgm:bulletEnabled val="1"/>
        </dgm:presLayoutVars>
      </dgm:prSet>
      <dgm:spPr/>
      <dgm:t>
        <a:bodyPr/>
        <a:lstStyle/>
        <a:p>
          <a:pPr rtl="1"/>
          <a:endParaRPr lang="ar-SA"/>
        </a:p>
      </dgm:t>
    </dgm:pt>
    <dgm:pt modelId="{B512E6BE-6AC3-4E2B-AE89-9495B30EEB75}" type="pres">
      <dgm:prSet presAssocID="{0E200A0C-9166-40BE-811D-53A54BC23FC8}" presName="negSpace" presStyleCnt="0"/>
      <dgm:spPr/>
    </dgm:pt>
    <dgm:pt modelId="{663F57A4-F5DA-4ED2-BF8F-9D296CDCA640}" type="pres">
      <dgm:prSet presAssocID="{0E200A0C-9166-40BE-811D-53A54BC23FC8}" presName="circle" presStyleLbl="node1" presStyleIdx="2" presStyleCnt="3"/>
      <dgm:spPr/>
      <dgm:t>
        <a:bodyPr/>
        <a:lstStyle/>
        <a:p>
          <a:pPr rtl="1"/>
          <a:endParaRPr lang="ar-SA"/>
        </a:p>
      </dgm:t>
    </dgm:pt>
  </dgm:ptLst>
  <dgm:cxnLst>
    <dgm:cxn modelId="{3A6D47F9-E5DD-4F11-92EB-BB0DBBB4907C}" type="presOf" srcId="{D4247ECC-70CF-429D-8EA1-740281C673F1}" destId="{BCAE0529-F895-475F-8BA9-6009F1DFDE99}" srcOrd="1" destOrd="0" presId="urn:microsoft.com/office/officeart/2005/8/layout/hList9"/>
    <dgm:cxn modelId="{645EF93A-355C-4A3D-88EB-4BC9EA0A7397}" type="presOf" srcId="{B071105D-9CF6-4C62-A155-65C824FCB8BE}" destId="{0DF9FDBD-80CE-4727-B117-8BF5571217BB}" srcOrd="1" destOrd="0" presId="urn:microsoft.com/office/officeart/2005/8/layout/hList9"/>
    <dgm:cxn modelId="{255E715D-C998-4942-9E77-CED46F64933F}" type="presOf" srcId="{1DFDA673-5534-4456-BE29-D0BDC7B93686}" destId="{842EDDB0-CE2A-4170-8E51-755DF545233E}" srcOrd="0" destOrd="0" presId="urn:microsoft.com/office/officeart/2005/8/layout/hList9"/>
    <dgm:cxn modelId="{522DF6D4-D6CB-48DC-8E02-D4EE2E849813}" type="presOf" srcId="{F97843A7-A773-431D-A56F-3B9A5F0F61BA}" destId="{CDB342EB-2B8F-45A7-874E-887DAFFB6F3F}" srcOrd="0" destOrd="0" presId="urn:microsoft.com/office/officeart/2005/8/layout/hList9"/>
    <dgm:cxn modelId="{466ED80C-EAA2-4A13-AA50-EEFE8714061C}" srcId="{383510D1-DA43-443A-B87A-AB16CF3C2D7A}" destId="{F14A7903-96F5-4E4A-912C-1FE59532D3E9}" srcOrd="1" destOrd="0" parTransId="{65D48C56-DE75-43A8-B8C6-809207919D52}" sibTransId="{7E3CEE99-FA01-400D-A8A8-A667990B2EC6}"/>
    <dgm:cxn modelId="{4CE3A76F-ACDF-4C04-8B0B-EBE45C640177}" type="presOf" srcId="{13E884A2-CDDA-4FFF-B038-514A2EF675EB}" destId="{1AA322EC-5D18-443E-BA1B-7676E1FA296C}" srcOrd="1" destOrd="0" presId="urn:microsoft.com/office/officeart/2005/8/layout/hList9"/>
    <dgm:cxn modelId="{C7593B62-A7B3-4E23-921A-CDA146964BE2}" type="presOf" srcId="{D3C36E35-7C4F-4F4A-A78E-3106DB099844}" destId="{5365F045-AE27-4BF0-BBBC-674730052682}" srcOrd="0" destOrd="0" presId="urn:microsoft.com/office/officeart/2005/8/layout/hList9"/>
    <dgm:cxn modelId="{485ED01B-1F31-4AD2-804C-DB1F2E8F9731}" type="presOf" srcId="{383510D1-DA43-443A-B87A-AB16CF3C2D7A}" destId="{79A77E9C-5605-47C7-9FDA-E258D0AB8905}" srcOrd="0" destOrd="0" presId="urn:microsoft.com/office/officeart/2005/8/layout/hList9"/>
    <dgm:cxn modelId="{A024D31B-A4F6-421A-B2A3-9E0EB9BB9ED3}" type="presOf" srcId="{0E200A0C-9166-40BE-811D-53A54BC23FC8}" destId="{663F57A4-F5DA-4ED2-BF8F-9D296CDCA640}" srcOrd="0" destOrd="0" presId="urn:microsoft.com/office/officeart/2005/8/layout/hList9"/>
    <dgm:cxn modelId="{A345AA0A-8EE1-402B-ACC8-A84F40C5534B}" type="presOf" srcId="{1DFDA673-5534-4456-BE29-D0BDC7B93686}" destId="{47E3C267-2DD4-469A-8E27-626959B6DA35}" srcOrd="1" destOrd="0" presId="urn:microsoft.com/office/officeart/2005/8/layout/hList9"/>
    <dgm:cxn modelId="{61B430E9-3535-4281-B5A9-AC9C3C745B88}" srcId="{383510D1-DA43-443A-B87A-AB16CF3C2D7A}" destId="{C8DFF505-C675-4F34-B40E-6082FEEE81B8}" srcOrd="2" destOrd="0" parTransId="{F98D70A7-3996-4DD1-94E3-636BEDD09533}" sibTransId="{0237700E-81F6-4B10-AF26-F3471B19B03D}"/>
    <dgm:cxn modelId="{1DC1E427-BA4D-44DD-B0DD-B6B58F4B75CB}" type="presOf" srcId="{62A4A009-659B-4646-9F70-CF18348869B6}" destId="{75AE6B35-66E2-40A1-A677-457CC566FAEE}" srcOrd="0" destOrd="0" presId="urn:microsoft.com/office/officeart/2005/8/layout/hList9"/>
    <dgm:cxn modelId="{09405D1F-49D0-4432-909C-DF51CC455E16}" type="presOf" srcId="{C8DFF505-C675-4F34-B40E-6082FEEE81B8}" destId="{78B37ABD-1B6B-460D-80D9-72260B5E9122}" srcOrd="0" destOrd="0" presId="urn:microsoft.com/office/officeart/2005/8/layout/hList9"/>
    <dgm:cxn modelId="{5C517CBA-AF43-426D-B294-2366DB081C99}" type="presOf" srcId="{F14A7903-96F5-4E4A-912C-1FE59532D3E9}" destId="{00177D2F-B18A-457B-A738-000DADF0155B}" srcOrd="0" destOrd="0" presId="urn:microsoft.com/office/officeart/2005/8/layout/hList9"/>
    <dgm:cxn modelId="{91AA9EFD-8934-40F6-8D9B-578CC9E0A89B}" type="presOf" srcId="{D4247ECC-70CF-429D-8EA1-740281C673F1}" destId="{2BE0D9CA-A149-47BE-8006-589BF4A3951D}" srcOrd="0" destOrd="0" presId="urn:microsoft.com/office/officeart/2005/8/layout/hList9"/>
    <dgm:cxn modelId="{A76C5650-6FB2-4A4D-8031-C737F2D62E9E}" type="presOf" srcId="{C8DFF505-C675-4F34-B40E-6082FEEE81B8}" destId="{184A6A0C-B711-4620-87BD-67A3FB79F7B0}" srcOrd="1" destOrd="0" presId="urn:microsoft.com/office/officeart/2005/8/layout/hList9"/>
    <dgm:cxn modelId="{28C8E4A3-6316-49F7-9D0E-538003001C52}" type="presOf" srcId="{B071105D-9CF6-4C62-A155-65C824FCB8BE}" destId="{84B48C7E-D7B4-4D7F-9BED-28678E0FC904}" srcOrd="0" destOrd="0" presId="urn:microsoft.com/office/officeart/2005/8/layout/hList9"/>
    <dgm:cxn modelId="{8413B64E-88E3-490C-9947-280372F0C206}" srcId="{0E200A0C-9166-40BE-811D-53A54BC23FC8}" destId="{62A4A009-659B-4646-9F70-CF18348869B6}" srcOrd="1" destOrd="0" parTransId="{98455C07-72F3-4B31-8E84-99C10196B1A3}" sibTransId="{9E8D0114-592C-4019-8D9F-62E287EEB3A4}"/>
    <dgm:cxn modelId="{E7DCB04C-4F6F-459E-A35E-591CBE173E18}" srcId="{F97843A7-A773-431D-A56F-3B9A5F0F61BA}" destId="{383510D1-DA43-443A-B87A-AB16CF3C2D7A}" srcOrd="0" destOrd="0" parTransId="{8FCCB248-A13F-45FB-A978-DED385F5F434}" sibTransId="{0EC3F854-08CF-4635-B5F5-E131BDDBC2AA}"/>
    <dgm:cxn modelId="{FF17B116-2ABB-431F-BC65-4BB8D6F14AEE}" type="presOf" srcId="{13E884A2-CDDA-4FFF-B038-514A2EF675EB}" destId="{4E9A6938-9983-4319-952D-7048AD50EBBF}" srcOrd="0" destOrd="0" presId="urn:microsoft.com/office/officeart/2005/8/layout/hList9"/>
    <dgm:cxn modelId="{F148C7AB-92EF-4756-A211-1A1A6DB10B74}" type="presOf" srcId="{F14A7903-96F5-4E4A-912C-1FE59532D3E9}" destId="{D44C7884-A8EE-434F-BDC4-5214B41AC2D0}" srcOrd="1" destOrd="0" presId="urn:microsoft.com/office/officeart/2005/8/layout/hList9"/>
    <dgm:cxn modelId="{A60602C7-4609-46D7-8829-A0D6AB7A90DA}" type="presOf" srcId="{75D845DC-0EC2-48B0-B39C-D68FDB8F171E}" destId="{D6B57D06-E8D8-450D-8C40-7719F779DEC3}" srcOrd="0" destOrd="0" presId="urn:microsoft.com/office/officeart/2005/8/layout/hList9"/>
    <dgm:cxn modelId="{7EF8593D-7753-4812-BEBD-FBBCB5FEFB70}" srcId="{383510D1-DA43-443A-B87A-AB16CF3C2D7A}" destId="{13E884A2-CDDA-4FFF-B038-514A2EF675EB}" srcOrd="0" destOrd="0" parTransId="{D5268355-9424-4DF5-B2D6-9D620FF41430}" sibTransId="{448FA6CE-0B58-417E-9017-A3067FAE8DD7}"/>
    <dgm:cxn modelId="{857440B2-0B92-4806-97BE-2746350A9036}" srcId="{75D845DC-0EC2-48B0-B39C-D68FDB8F171E}" destId="{B071105D-9CF6-4C62-A155-65C824FCB8BE}" srcOrd="1" destOrd="0" parTransId="{9CC97AE9-2B45-41E0-9CFC-3B52168F8758}" sibTransId="{21FB10C4-DB6E-4A9F-8FA3-006226E9CD11}"/>
    <dgm:cxn modelId="{177736FF-C364-4D03-BAAC-386B5B354C73}" type="presOf" srcId="{62A4A009-659B-4646-9F70-CF18348869B6}" destId="{C844C519-5723-46AF-8E1C-085D8D1A39CC}" srcOrd="1" destOrd="0" presId="urn:microsoft.com/office/officeart/2005/8/layout/hList9"/>
    <dgm:cxn modelId="{73A95862-6B42-475F-8D38-82306C73D831}" type="presOf" srcId="{D3C36E35-7C4F-4F4A-A78E-3106DB099844}" destId="{2A9638FA-6D9F-4004-8F16-BD2A83B63562}" srcOrd="1" destOrd="0" presId="urn:microsoft.com/office/officeart/2005/8/layout/hList9"/>
    <dgm:cxn modelId="{4B1E4529-E90D-429E-A426-572FCB619CCC}" srcId="{75D845DC-0EC2-48B0-B39C-D68FDB8F171E}" destId="{1DFDA673-5534-4456-BE29-D0BDC7B93686}" srcOrd="2" destOrd="0" parTransId="{1AFF2760-6DA2-4381-AD9D-87AD2C57F45B}" sibTransId="{4B5576C3-A096-4FC9-9975-BABC0C16BDFC}"/>
    <dgm:cxn modelId="{51B8CC0D-FD9E-4A24-8F8D-8BCA6ED1BF71}" srcId="{75D845DC-0EC2-48B0-B39C-D68FDB8F171E}" destId="{D4247ECC-70CF-429D-8EA1-740281C673F1}" srcOrd="0" destOrd="0" parTransId="{C7F57833-AE05-43D1-8B4A-C920CFAA8A52}" sibTransId="{A185C8E6-F326-4114-BEF8-6848E60729EF}"/>
    <dgm:cxn modelId="{E536FB6B-3276-48E5-87E5-D0160780513F}" srcId="{0E200A0C-9166-40BE-811D-53A54BC23FC8}" destId="{D3C36E35-7C4F-4F4A-A78E-3106DB099844}" srcOrd="0" destOrd="0" parTransId="{09CFC24F-2293-4168-9643-5D934D914A65}" sibTransId="{2016F255-23B4-4DF2-AAB9-3F8E24F2C3DB}"/>
    <dgm:cxn modelId="{BEB5B7DC-32A3-4C4C-8304-6F47984B149F}" srcId="{F97843A7-A773-431D-A56F-3B9A5F0F61BA}" destId="{0E200A0C-9166-40BE-811D-53A54BC23FC8}" srcOrd="2" destOrd="0" parTransId="{69DF200B-1414-4D4C-8784-2AF75B055B05}" sibTransId="{6B83D4EE-B445-42E7-82EC-958E811D46FF}"/>
    <dgm:cxn modelId="{D081EA62-26A4-487B-BBAF-59BDF8261BAF}" srcId="{F97843A7-A773-431D-A56F-3B9A5F0F61BA}" destId="{75D845DC-0EC2-48B0-B39C-D68FDB8F171E}" srcOrd="1" destOrd="0" parTransId="{FAF14376-5A7E-482E-983F-6DCD1535AB08}" sibTransId="{0DE279F8-CF4D-44F8-95DE-0CA265252BF1}"/>
    <dgm:cxn modelId="{FD8DB939-A45F-4F17-9C2B-99A7C14BFDB0}" type="presParOf" srcId="{CDB342EB-2B8F-45A7-874E-887DAFFB6F3F}" destId="{2C11B4A1-207A-498B-9C8E-CB9E51BFDC61}" srcOrd="0" destOrd="0" presId="urn:microsoft.com/office/officeart/2005/8/layout/hList9"/>
    <dgm:cxn modelId="{C29B16F7-A99D-48C5-BB40-6919F47E9613}" type="presParOf" srcId="{CDB342EB-2B8F-45A7-874E-887DAFFB6F3F}" destId="{19047E08-15C4-4C9F-8DBA-587D5FE68F6B}" srcOrd="1" destOrd="0" presId="urn:microsoft.com/office/officeart/2005/8/layout/hList9"/>
    <dgm:cxn modelId="{F504A7B5-9A5A-4FC9-AEFB-EC6E8CD5E085}" type="presParOf" srcId="{19047E08-15C4-4C9F-8DBA-587D5FE68F6B}" destId="{ECCD42FA-9462-49FD-A515-A73846049C13}" srcOrd="0" destOrd="0" presId="urn:microsoft.com/office/officeart/2005/8/layout/hList9"/>
    <dgm:cxn modelId="{C9186515-AE84-4E9B-9583-8A3AAA4FE5A5}" type="presParOf" srcId="{19047E08-15C4-4C9F-8DBA-587D5FE68F6B}" destId="{2DF83A27-D1D6-4BD9-AC33-3FFCF9099639}" srcOrd="1" destOrd="0" presId="urn:microsoft.com/office/officeart/2005/8/layout/hList9"/>
    <dgm:cxn modelId="{BC757EF4-810C-4F16-8356-276CED26C4DE}" type="presParOf" srcId="{2DF83A27-D1D6-4BD9-AC33-3FFCF9099639}" destId="{4E9A6938-9983-4319-952D-7048AD50EBBF}" srcOrd="0" destOrd="0" presId="urn:microsoft.com/office/officeart/2005/8/layout/hList9"/>
    <dgm:cxn modelId="{477D4E7A-5D41-4205-B154-82A313EE848C}" type="presParOf" srcId="{2DF83A27-D1D6-4BD9-AC33-3FFCF9099639}" destId="{1AA322EC-5D18-443E-BA1B-7676E1FA296C}" srcOrd="1" destOrd="0" presId="urn:microsoft.com/office/officeart/2005/8/layout/hList9"/>
    <dgm:cxn modelId="{D486EC7A-7A3C-4C74-95EA-BC2CC59664D0}" type="presParOf" srcId="{19047E08-15C4-4C9F-8DBA-587D5FE68F6B}" destId="{B7898410-B264-4FCA-A9BA-872A9142A64E}" srcOrd="2" destOrd="0" presId="urn:microsoft.com/office/officeart/2005/8/layout/hList9"/>
    <dgm:cxn modelId="{D40ED9F4-C80D-4B9A-93B5-FA0349090BD7}" type="presParOf" srcId="{B7898410-B264-4FCA-A9BA-872A9142A64E}" destId="{00177D2F-B18A-457B-A738-000DADF0155B}" srcOrd="0" destOrd="0" presId="urn:microsoft.com/office/officeart/2005/8/layout/hList9"/>
    <dgm:cxn modelId="{EB684124-E04E-428E-8256-B8F0FA6AC067}" type="presParOf" srcId="{B7898410-B264-4FCA-A9BA-872A9142A64E}" destId="{D44C7884-A8EE-434F-BDC4-5214B41AC2D0}" srcOrd="1" destOrd="0" presId="urn:microsoft.com/office/officeart/2005/8/layout/hList9"/>
    <dgm:cxn modelId="{50AD768B-8F09-48E7-9323-8B0E640A325F}" type="presParOf" srcId="{19047E08-15C4-4C9F-8DBA-587D5FE68F6B}" destId="{5A322959-F66E-4EA2-B8E6-DCC801B44CD4}" srcOrd="3" destOrd="0" presId="urn:microsoft.com/office/officeart/2005/8/layout/hList9"/>
    <dgm:cxn modelId="{02A2D9DC-9EDE-42AB-93FF-E3EC58645EA7}" type="presParOf" srcId="{5A322959-F66E-4EA2-B8E6-DCC801B44CD4}" destId="{78B37ABD-1B6B-460D-80D9-72260B5E9122}" srcOrd="0" destOrd="0" presId="urn:microsoft.com/office/officeart/2005/8/layout/hList9"/>
    <dgm:cxn modelId="{8B81814C-8F92-4C36-A15B-2D63140EA5CF}" type="presParOf" srcId="{5A322959-F66E-4EA2-B8E6-DCC801B44CD4}" destId="{184A6A0C-B711-4620-87BD-67A3FB79F7B0}" srcOrd="1" destOrd="0" presId="urn:microsoft.com/office/officeart/2005/8/layout/hList9"/>
    <dgm:cxn modelId="{D68C1F8B-112F-4A52-9C28-1BB6CC51BDD4}" type="presParOf" srcId="{CDB342EB-2B8F-45A7-874E-887DAFFB6F3F}" destId="{48892A94-F050-4C5A-A198-C40D191699B5}" srcOrd="2" destOrd="0" presId="urn:microsoft.com/office/officeart/2005/8/layout/hList9"/>
    <dgm:cxn modelId="{C17F7E66-4E09-44EA-AB7A-3410C7CC6FD2}" type="presParOf" srcId="{CDB342EB-2B8F-45A7-874E-887DAFFB6F3F}" destId="{79A77E9C-5605-47C7-9FDA-E258D0AB8905}" srcOrd="3" destOrd="0" presId="urn:microsoft.com/office/officeart/2005/8/layout/hList9"/>
    <dgm:cxn modelId="{9972F796-5607-416A-8C39-568EA1F45C1E}" type="presParOf" srcId="{CDB342EB-2B8F-45A7-874E-887DAFFB6F3F}" destId="{6659704B-3046-4DE7-9419-930001F0895E}" srcOrd="4" destOrd="0" presId="urn:microsoft.com/office/officeart/2005/8/layout/hList9"/>
    <dgm:cxn modelId="{F805839F-A222-452D-BDFC-CAAA307A4740}" type="presParOf" srcId="{CDB342EB-2B8F-45A7-874E-887DAFFB6F3F}" destId="{F9005CEB-412F-4C0F-B585-DB5CFF4FE5AC}" srcOrd="5" destOrd="0" presId="urn:microsoft.com/office/officeart/2005/8/layout/hList9"/>
    <dgm:cxn modelId="{70952A06-935C-4B76-84DC-EC14B048DCCB}" type="presParOf" srcId="{CDB342EB-2B8F-45A7-874E-887DAFFB6F3F}" destId="{3A804769-78F2-42AA-9EE5-5E4A9F34F83E}" srcOrd="6" destOrd="0" presId="urn:microsoft.com/office/officeart/2005/8/layout/hList9"/>
    <dgm:cxn modelId="{2DA02693-1F12-4CA8-9629-48639E56B236}" type="presParOf" srcId="{3A804769-78F2-42AA-9EE5-5E4A9F34F83E}" destId="{288EAC31-89DC-4548-BE87-1C5837AE7D8E}" srcOrd="0" destOrd="0" presId="urn:microsoft.com/office/officeart/2005/8/layout/hList9"/>
    <dgm:cxn modelId="{0B2EF198-AB8C-4C10-BFC8-8CB09611F674}" type="presParOf" srcId="{3A804769-78F2-42AA-9EE5-5E4A9F34F83E}" destId="{0EF84A8B-C7F7-4EC1-9E36-071C1FD741D1}" srcOrd="1" destOrd="0" presId="urn:microsoft.com/office/officeart/2005/8/layout/hList9"/>
    <dgm:cxn modelId="{849709C1-39D9-4241-8035-8802208219BB}" type="presParOf" srcId="{0EF84A8B-C7F7-4EC1-9E36-071C1FD741D1}" destId="{2BE0D9CA-A149-47BE-8006-589BF4A3951D}" srcOrd="0" destOrd="0" presId="urn:microsoft.com/office/officeart/2005/8/layout/hList9"/>
    <dgm:cxn modelId="{9F6AB547-2F6B-4097-843E-244D841DE388}" type="presParOf" srcId="{0EF84A8B-C7F7-4EC1-9E36-071C1FD741D1}" destId="{BCAE0529-F895-475F-8BA9-6009F1DFDE99}" srcOrd="1" destOrd="0" presId="urn:microsoft.com/office/officeart/2005/8/layout/hList9"/>
    <dgm:cxn modelId="{D55C2BAE-E4FB-49B7-BF41-4EBCC9FB1366}" type="presParOf" srcId="{3A804769-78F2-42AA-9EE5-5E4A9F34F83E}" destId="{89623A09-2FCB-4D7A-808A-A4CE980540F0}" srcOrd="2" destOrd="0" presId="urn:microsoft.com/office/officeart/2005/8/layout/hList9"/>
    <dgm:cxn modelId="{FE337603-95C5-4498-9DE9-37701BB06D8A}" type="presParOf" srcId="{89623A09-2FCB-4D7A-808A-A4CE980540F0}" destId="{84B48C7E-D7B4-4D7F-9BED-28678E0FC904}" srcOrd="0" destOrd="0" presId="urn:microsoft.com/office/officeart/2005/8/layout/hList9"/>
    <dgm:cxn modelId="{12B73797-E002-4EA5-B9B1-4AE7083BD0E1}" type="presParOf" srcId="{89623A09-2FCB-4D7A-808A-A4CE980540F0}" destId="{0DF9FDBD-80CE-4727-B117-8BF5571217BB}" srcOrd="1" destOrd="0" presId="urn:microsoft.com/office/officeart/2005/8/layout/hList9"/>
    <dgm:cxn modelId="{BAD1515B-4F9A-4C7E-BA7A-93A8004A8DE5}" type="presParOf" srcId="{3A804769-78F2-42AA-9EE5-5E4A9F34F83E}" destId="{F0091885-BFBF-4648-89DC-12B5AF1ECFCC}" srcOrd="3" destOrd="0" presId="urn:microsoft.com/office/officeart/2005/8/layout/hList9"/>
    <dgm:cxn modelId="{23458AAF-4AE7-406C-8A25-652E07E3CFEE}" type="presParOf" srcId="{F0091885-BFBF-4648-89DC-12B5AF1ECFCC}" destId="{842EDDB0-CE2A-4170-8E51-755DF545233E}" srcOrd="0" destOrd="0" presId="urn:microsoft.com/office/officeart/2005/8/layout/hList9"/>
    <dgm:cxn modelId="{C2CA84D4-06E3-43C5-922D-E890817B8258}" type="presParOf" srcId="{F0091885-BFBF-4648-89DC-12B5AF1ECFCC}" destId="{47E3C267-2DD4-469A-8E27-626959B6DA35}" srcOrd="1" destOrd="0" presId="urn:microsoft.com/office/officeart/2005/8/layout/hList9"/>
    <dgm:cxn modelId="{EE88D6D3-0737-4BF5-9112-CA13C97E95F2}" type="presParOf" srcId="{CDB342EB-2B8F-45A7-874E-887DAFFB6F3F}" destId="{4A6EC996-B4D5-4E68-9960-267DD6885FB9}" srcOrd="7" destOrd="0" presId="urn:microsoft.com/office/officeart/2005/8/layout/hList9"/>
    <dgm:cxn modelId="{670AFA1C-E56E-4972-8226-52D9C58E5EE3}" type="presParOf" srcId="{CDB342EB-2B8F-45A7-874E-887DAFFB6F3F}" destId="{D6B57D06-E8D8-450D-8C40-7719F779DEC3}" srcOrd="8" destOrd="0" presId="urn:microsoft.com/office/officeart/2005/8/layout/hList9"/>
    <dgm:cxn modelId="{18A88823-12D6-4A2D-A4D7-A5BC99DD25EC}" type="presParOf" srcId="{CDB342EB-2B8F-45A7-874E-887DAFFB6F3F}" destId="{5F1C46E5-CB64-4E26-8975-503267006912}" srcOrd="9" destOrd="0" presId="urn:microsoft.com/office/officeart/2005/8/layout/hList9"/>
    <dgm:cxn modelId="{FBE44A71-9912-48AB-9686-F59B52854132}" type="presParOf" srcId="{CDB342EB-2B8F-45A7-874E-887DAFFB6F3F}" destId="{57226A6B-8096-433F-9192-0F9E767B4CD5}" srcOrd="10" destOrd="0" presId="urn:microsoft.com/office/officeart/2005/8/layout/hList9"/>
    <dgm:cxn modelId="{C0A81268-FE6F-46CB-B628-072B899B0333}" type="presParOf" srcId="{CDB342EB-2B8F-45A7-874E-887DAFFB6F3F}" destId="{EFB0A7DF-E751-418F-8E33-E34243240C1B}" srcOrd="11" destOrd="0" presId="urn:microsoft.com/office/officeart/2005/8/layout/hList9"/>
    <dgm:cxn modelId="{A18A20D4-633E-446C-A3D7-021D06131089}" type="presParOf" srcId="{EFB0A7DF-E751-418F-8E33-E34243240C1B}" destId="{90526FC9-92A0-4DDF-AD38-662549961397}" srcOrd="0" destOrd="0" presId="urn:microsoft.com/office/officeart/2005/8/layout/hList9"/>
    <dgm:cxn modelId="{E1562D96-D534-4504-8A70-3B6EE60F8865}" type="presParOf" srcId="{EFB0A7DF-E751-418F-8E33-E34243240C1B}" destId="{74B68F9D-C528-4944-B947-F82050746883}" srcOrd="1" destOrd="0" presId="urn:microsoft.com/office/officeart/2005/8/layout/hList9"/>
    <dgm:cxn modelId="{856C7CA0-9228-4CE6-867B-D5619672AC82}" type="presParOf" srcId="{74B68F9D-C528-4944-B947-F82050746883}" destId="{5365F045-AE27-4BF0-BBBC-674730052682}" srcOrd="0" destOrd="0" presId="urn:microsoft.com/office/officeart/2005/8/layout/hList9"/>
    <dgm:cxn modelId="{5DEC0ED6-5066-4446-BBB6-3CB0825A9E85}" type="presParOf" srcId="{74B68F9D-C528-4944-B947-F82050746883}" destId="{2A9638FA-6D9F-4004-8F16-BD2A83B63562}" srcOrd="1" destOrd="0" presId="urn:microsoft.com/office/officeart/2005/8/layout/hList9"/>
    <dgm:cxn modelId="{E32F8E4F-8C07-4B90-87C7-F1197DEE4EF6}" type="presParOf" srcId="{EFB0A7DF-E751-418F-8E33-E34243240C1B}" destId="{D5604EF6-E36F-4200-8D4E-7194EEF83948}" srcOrd="2" destOrd="0" presId="urn:microsoft.com/office/officeart/2005/8/layout/hList9"/>
    <dgm:cxn modelId="{4CD1148C-204A-44BB-977E-9EC9081D2390}" type="presParOf" srcId="{D5604EF6-E36F-4200-8D4E-7194EEF83948}" destId="{75AE6B35-66E2-40A1-A677-457CC566FAEE}" srcOrd="0" destOrd="0" presId="urn:microsoft.com/office/officeart/2005/8/layout/hList9"/>
    <dgm:cxn modelId="{361AD4E3-D0DD-4546-A0B8-5525B197FDF8}" type="presParOf" srcId="{D5604EF6-E36F-4200-8D4E-7194EEF83948}" destId="{C844C519-5723-46AF-8E1C-085D8D1A39CC}" srcOrd="1" destOrd="0" presId="urn:microsoft.com/office/officeart/2005/8/layout/hList9"/>
    <dgm:cxn modelId="{0A3C3209-FBAA-4E1F-878E-A32289D4BDA0}" type="presParOf" srcId="{CDB342EB-2B8F-45A7-874E-887DAFFB6F3F}" destId="{B512E6BE-6AC3-4E2B-AE89-9495B30EEB75}" srcOrd="12" destOrd="0" presId="urn:microsoft.com/office/officeart/2005/8/layout/hList9"/>
    <dgm:cxn modelId="{E980D9D1-A5E6-4BC5-9BF5-8C42F0277DC7}" type="presParOf" srcId="{CDB342EB-2B8F-45A7-874E-887DAFFB6F3F}" destId="{663F57A4-F5DA-4ED2-BF8F-9D296CDCA640}"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3F92C-22AB-492F-A2C3-E7E9E470E169}">
      <dsp:nvSpPr>
        <dsp:cNvPr id="0" name=""/>
        <dsp:cNvSpPr/>
      </dsp:nvSpPr>
      <dsp:spPr>
        <a:xfrm>
          <a:off x="1056061" y="0"/>
          <a:ext cx="6041276" cy="4495800"/>
        </a:xfrm>
        <a:prstGeom prst="triangle">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9EACE1D1-31EE-4C1C-9C5F-69F47D9CD7AE}">
      <dsp:nvSpPr>
        <dsp:cNvPr id="0" name=""/>
        <dsp:cNvSpPr/>
      </dsp:nvSpPr>
      <dsp:spPr>
        <a:xfrm>
          <a:off x="4076700" y="451994"/>
          <a:ext cx="2922270" cy="53212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ساعة منبّه كهربائية</a:t>
          </a:r>
          <a:endParaRPr lang="ar-SA" sz="2000" b="1" kern="1200" dirty="0">
            <a:effectLst>
              <a:outerShdw blurRad="38100" dist="38100" dir="2700000" algn="tl">
                <a:srgbClr val="000000">
                  <a:alpha val="43137"/>
                </a:srgbClr>
              </a:outerShdw>
            </a:effectLst>
          </a:endParaRPr>
        </a:p>
      </dsp:txBody>
      <dsp:txXfrm>
        <a:off x="4102676" y="477970"/>
        <a:ext cx="2870318" cy="480168"/>
      </dsp:txXfrm>
    </dsp:sp>
    <dsp:sp modelId="{E4E07AD7-6436-4361-8629-7AD5ED5C263A}">
      <dsp:nvSpPr>
        <dsp:cNvPr id="0" name=""/>
        <dsp:cNvSpPr/>
      </dsp:nvSpPr>
      <dsp:spPr>
        <a:xfrm>
          <a:off x="4076700" y="1050629"/>
          <a:ext cx="2922270" cy="53212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الإبريق الكهربائي</a:t>
          </a:r>
          <a:endParaRPr lang="ar-SA" sz="2000" b="1" kern="1200" dirty="0">
            <a:effectLst>
              <a:outerShdw blurRad="38100" dist="38100" dir="2700000" algn="tl">
                <a:srgbClr val="000000">
                  <a:alpha val="43137"/>
                </a:srgbClr>
              </a:outerShdw>
            </a:effectLst>
          </a:endParaRPr>
        </a:p>
      </dsp:txBody>
      <dsp:txXfrm>
        <a:off x="4102676" y="1076605"/>
        <a:ext cx="2870318" cy="480168"/>
      </dsp:txXfrm>
    </dsp:sp>
    <dsp:sp modelId="{AB9B3981-1C00-447C-8D39-8F1C65F9AECF}">
      <dsp:nvSpPr>
        <dsp:cNvPr id="0" name=""/>
        <dsp:cNvSpPr/>
      </dsp:nvSpPr>
      <dsp:spPr>
        <a:xfrm>
          <a:off x="4076700" y="1649264"/>
          <a:ext cx="2922270" cy="53212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الفرن الكهربائي</a:t>
          </a:r>
          <a:endParaRPr lang="ar-SA" sz="2000" b="1" kern="1200" dirty="0">
            <a:effectLst>
              <a:outerShdw blurRad="38100" dist="38100" dir="2700000" algn="tl">
                <a:srgbClr val="000000">
                  <a:alpha val="43137"/>
                </a:srgbClr>
              </a:outerShdw>
            </a:effectLst>
          </a:endParaRPr>
        </a:p>
      </dsp:txBody>
      <dsp:txXfrm>
        <a:off x="4102676" y="1675240"/>
        <a:ext cx="2870318" cy="480168"/>
      </dsp:txXfrm>
    </dsp:sp>
    <dsp:sp modelId="{D38B8197-33E9-404B-B75F-7FDA34F9DC0F}">
      <dsp:nvSpPr>
        <dsp:cNvPr id="0" name=""/>
        <dsp:cNvSpPr/>
      </dsp:nvSpPr>
      <dsp:spPr>
        <a:xfrm>
          <a:off x="4076700" y="2247900"/>
          <a:ext cx="2922270" cy="53212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فرشاة أسنان كهربائية</a:t>
          </a:r>
          <a:endParaRPr lang="ar-SA" sz="2000" b="1" kern="1200" dirty="0">
            <a:effectLst>
              <a:outerShdw blurRad="38100" dist="38100" dir="2700000" algn="tl">
                <a:srgbClr val="000000">
                  <a:alpha val="43137"/>
                </a:srgbClr>
              </a:outerShdw>
            </a:effectLst>
          </a:endParaRPr>
        </a:p>
      </dsp:txBody>
      <dsp:txXfrm>
        <a:off x="4102676" y="2273876"/>
        <a:ext cx="2870318" cy="480168"/>
      </dsp:txXfrm>
    </dsp:sp>
    <dsp:sp modelId="{8E0B4725-AE33-4455-8D33-A1B61364CFC7}">
      <dsp:nvSpPr>
        <dsp:cNvPr id="0" name=""/>
        <dsp:cNvSpPr/>
      </dsp:nvSpPr>
      <dsp:spPr>
        <a:xfrm>
          <a:off x="4076700" y="2846535"/>
          <a:ext cx="2922270" cy="53212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مقمّر (محمّص كهربائي، توستر)</a:t>
          </a:r>
          <a:endParaRPr lang="ar-SA" sz="2000" b="1" kern="1200" dirty="0">
            <a:effectLst>
              <a:outerShdw blurRad="38100" dist="38100" dir="2700000" algn="tl">
                <a:srgbClr val="000000">
                  <a:alpha val="43137"/>
                </a:srgbClr>
              </a:outerShdw>
            </a:effectLst>
          </a:endParaRPr>
        </a:p>
      </dsp:txBody>
      <dsp:txXfrm>
        <a:off x="4102676" y="2872511"/>
        <a:ext cx="2870318" cy="480168"/>
      </dsp:txXfrm>
    </dsp:sp>
    <dsp:sp modelId="{9BF5619A-A810-4F58-9144-0CAA4856DEEB}">
      <dsp:nvSpPr>
        <dsp:cNvPr id="0" name=""/>
        <dsp:cNvSpPr/>
      </dsp:nvSpPr>
      <dsp:spPr>
        <a:xfrm>
          <a:off x="4076700" y="3445170"/>
          <a:ext cx="2922270" cy="53212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غاز</a:t>
          </a:r>
          <a:endParaRPr lang="ar-SA" sz="2000" b="1" kern="1200" dirty="0">
            <a:effectLst>
              <a:outerShdw blurRad="38100" dist="38100" dir="2700000" algn="tl">
                <a:srgbClr val="000000">
                  <a:alpha val="43137"/>
                </a:srgbClr>
              </a:outerShdw>
            </a:effectLst>
          </a:endParaRPr>
        </a:p>
      </dsp:txBody>
      <dsp:txXfrm>
        <a:off x="4102676" y="3471146"/>
        <a:ext cx="2870318" cy="4801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20ACB-A8DA-4569-8759-13F2361885C8}">
      <dsp:nvSpPr>
        <dsp:cNvPr id="0" name=""/>
        <dsp:cNvSpPr/>
      </dsp:nvSpPr>
      <dsp:spPr>
        <a:xfrm>
          <a:off x="0" y="385668"/>
          <a:ext cx="8784976" cy="579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C08BF-8FC9-4A4B-B5AB-9D6A95C28550}">
      <dsp:nvSpPr>
        <dsp:cNvPr id="0" name=""/>
        <dsp:cNvSpPr/>
      </dsp:nvSpPr>
      <dsp:spPr>
        <a:xfrm>
          <a:off x="2196243" y="46188"/>
          <a:ext cx="6149483" cy="678960"/>
        </a:xfrm>
        <a:prstGeom prst="round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36" tIns="0" rIns="232436" bIns="0" numCol="1" spcCol="1270" anchor="ctr" anchorCtr="0">
          <a:noAutofit/>
        </a:bodyPr>
        <a:lstStyle/>
        <a:p>
          <a:pPr lvl="0" algn="r" defTabSz="800100" rtl="1">
            <a:lnSpc>
              <a:spcPct val="90000"/>
            </a:lnSpc>
            <a:spcBef>
              <a:spcPct val="0"/>
            </a:spcBef>
            <a:spcAft>
              <a:spcPct val="35000"/>
            </a:spcAft>
          </a:pPr>
          <a:r>
            <a:rPr lang="ar-SA" sz="1800" b="1" kern="1200" dirty="0" smtClean="0">
              <a:latin typeface="Century Gothic" pitchFamily="34" charset="0"/>
              <a:cs typeface="Tahoma" pitchFamily="34" charset="0"/>
            </a:rPr>
            <a:t>ماذا ترى في الصور؟</a:t>
          </a:r>
          <a:endParaRPr lang="ar-SA" sz="1800" kern="1200" dirty="0"/>
        </a:p>
      </dsp:txBody>
      <dsp:txXfrm>
        <a:off x="2229387" y="79332"/>
        <a:ext cx="6083195" cy="612672"/>
      </dsp:txXfrm>
    </dsp:sp>
    <dsp:sp modelId="{99FAFDDE-84B5-433A-93C9-C1497762E63C}">
      <dsp:nvSpPr>
        <dsp:cNvPr id="0" name=""/>
        <dsp:cNvSpPr/>
      </dsp:nvSpPr>
      <dsp:spPr>
        <a:xfrm>
          <a:off x="0" y="1428948"/>
          <a:ext cx="8784976" cy="579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5E902-72DC-4562-BE59-329F8175BD35}">
      <dsp:nvSpPr>
        <dsp:cNvPr id="0" name=""/>
        <dsp:cNvSpPr/>
      </dsp:nvSpPr>
      <dsp:spPr>
        <a:xfrm>
          <a:off x="2196243" y="1089468"/>
          <a:ext cx="6149483" cy="678960"/>
        </a:xfrm>
        <a:prstGeom prst="round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36" tIns="0" rIns="232436" bIns="0" numCol="1" spcCol="1270" anchor="ctr" anchorCtr="0">
          <a:noAutofit/>
        </a:bodyPr>
        <a:lstStyle/>
        <a:p>
          <a:pPr lvl="0" algn="r" defTabSz="800100" rtl="1">
            <a:lnSpc>
              <a:spcPct val="90000"/>
            </a:lnSpc>
            <a:spcBef>
              <a:spcPct val="0"/>
            </a:spcBef>
            <a:spcAft>
              <a:spcPct val="35000"/>
            </a:spcAft>
          </a:pPr>
          <a:r>
            <a:rPr lang="ar-SA" sz="1800" b="1" kern="1200" dirty="0" smtClean="0">
              <a:latin typeface="Century Gothic" pitchFamily="34" charset="0"/>
              <a:cs typeface="Tahoma" pitchFamily="34" charset="0"/>
            </a:rPr>
            <a:t>ماذا يحدث لكل مادة؟</a:t>
          </a:r>
          <a:endParaRPr lang="ar-SA" sz="1050" kern="1200" dirty="0"/>
        </a:p>
      </dsp:txBody>
      <dsp:txXfrm>
        <a:off x="2229387" y="1122612"/>
        <a:ext cx="6083195" cy="612672"/>
      </dsp:txXfrm>
    </dsp:sp>
    <dsp:sp modelId="{74DBA7DE-2C6C-434E-9C9E-CF555C3472BA}">
      <dsp:nvSpPr>
        <dsp:cNvPr id="0" name=""/>
        <dsp:cNvSpPr/>
      </dsp:nvSpPr>
      <dsp:spPr>
        <a:xfrm>
          <a:off x="0" y="2472228"/>
          <a:ext cx="8784976" cy="579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2EA7C-13BE-4AD4-B739-DDE5AE5C0332}">
      <dsp:nvSpPr>
        <dsp:cNvPr id="0" name=""/>
        <dsp:cNvSpPr/>
      </dsp:nvSpPr>
      <dsp:spPr>
        <a:xfrm>
          <a:off x="2196243" y="2132748"/>
          <a:ext cx="6149483" cy="678960"/>
        </a:xfrm>
        <a:prstGeom prst="round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36" tIns="0" rIns="232436" bIns="0" numCol="1" spcCol="1270" anchor="ctr" anchorCtr="0">
          <a:noAutofit/>
        </a:bodyPr>
        <a:lstStyle/>
        <a:p>
          <a:pPr lvl="0" algn="r" defTabSz="800100" rtl="1">
            <a:lnSpc>
              <a:spcPct val="90000"/>
            </a:lnSpc>
            <a:spcBef>
              <a:spcPct val="0"/>
            </a:spcBef>
            <a:spcAft>
              <a:spcPct val="35000"/>
            </a:spcAft>
          </a:pPr>
          <a:r>
            <a:rPr lang="ar-SA" sz="1800" b="1" kern="1200" dirty="0" smtClean="0">
              <a:latin typeface="Century Gothic" pitchFamily="34" charset="0"/>
              <a:cs typeface="Tahoma" pitchFamily="34" charset="0"/>
            </a:rPr>
            <a:t>ماذا تطلق هذه المواد عند اشتعالها؟</a:t>
          </a:r>
          <a:endParaRPr lang="ar-SA" sz="1800" kern="1200" dirty="0"/>
        </a:p>
      </dsp:txBody>
      <dsp:txXfrm>
        <a:off x="2229387" y="2165892"/>
        <a:ext cx="6083195" cy="612672"/>
      </dsp:txXfrm>
    </dsp:sp>
    <dsp:sp modelId="{046F1369-8C71-40F2-AEFE-7548F2805510}">
      <dsp:nvSpPr>
        <dsp:cNvPr id="0" name=""/>
        <dsp:cNvSpPr/>
      </dsp:nvSpPr>
      <dsp:spPr>
        <a:xfrm>
          <a:off x="0" y="3515508"/>
          <a:ext cx="8784976" cy="579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B7737-E21C-4AFE-898F-019926B7B4E8}">
      <dsp:nvSpPr>
        <dsp:cNvPr id="0" name=""/>
        <dsp:cNvSpPr/>
      </dsp:nvSpPr>
      <dsp:spPr>
        <a:xfrm>
          <a:off x="2179192" y="3246626"/>
          <a:ext cx="6149483" cy="678960"/>
        </a:xfrm>
        <a:prstGeom prst="round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36" tIns="0" rIns="232436" bIns="0" numCol="1" spcCol="1270" anchor="ctr" anchorCtr="0">
          <a:noAutofit/>
        </a:bodyPr>
        <a:lstStyle/>
        <a:p>
          <a:pPr lvl="0" algn="r" defTabSz="800100" rtl="1">
            <a:lnSpc>
              <a:spcPct val="90000"/>
            </a:lnSpc>
            <a:spcBef>
              <a:spcPct val="0"/>
            </a:spcBef>
            <a:spcAft>
              <a:spcPct val="35000"/>
            </a:spcAft>
          </a:pPr>
          <a:r>
            <a:rPr lang="ar-SA" sz="1800" b="1" kern="1200" dirty="0" smtClean="0">
              <a:latin typeface="Century Gothic" pitchFamily="34" charset="0"/>
              <a:cs typeface="Tahoma" pitchFamily="34" charset="0"/>
            </a:rPr>
            <a:t>متى استعملت هذه المواد بشكل كبير: في الزمن الماضي أم في الحاضر واشرح؟</a:t>
          </a:r>
          <a:endParaRPr lang="ar-SA" sz="1800" kern="1200" dirty="0"/>
        </a:p>
      </dsp:txBody>
      <dsp:txXfrm>
        <a:off x="2212336" y="3279770"/>
        <a:ext cx="6083195" cy="612672"/>
      </dsp:txXfrm>
    </dsp:sp>
    <dsp:sp modelId="{6369434C-5BDF-4250-AFF0-974C7E5E148D}">
      <dsp:nvSpPr>
        <dsp:cNvPr id="0" name=""/>
        <dsp:cNvSpPr/>
      </dsp:nvSpPr>
      <dsp:spPr>
        <a:xfrm>
          <a:off x="0" y="4558788"/>
          <a:ext cx="8784976" cy="579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1E44F-C803-49E9-9015-FF82DA9ECA5A}">
      <dsp:nvSpPr>
        <dsp:cNvPr id="0" name=""/>
        <dsp:cNvSpPr/>
      </dsp:nvSpPr>
      <dsp:spPr>
        <a:xfrm>
          <a:off x="2196243" y="4219308"/>
          <a:ext cx="6149483" cy="678960"/>
        </a:xfrm>
        <a:prstGeom prst="round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36" tIns="0" rIns="232436" bIns="0" numCol="1" spcCol="1270" anchor="ctr" anchorCtr="0">
          <a:noAutofit/>
        </a:bodyPr>
        <a:lstStyle/>
        <a:p>
          <a:pPr lvl="0" algn="r" defTabSz="800100" rtl="1">
            <a:lnSpc>
              <a:spcPct val="90000"/>
            </a:lnSpc>
            <a:spcBef>
              <a:spcPct val="0"/>
            </a:spcBef>
            <a:spcAft>
              <a:spcPct val="35000"/>
            </a:spcAft>
          </a:pPr>
          <a:r>
            <a:rPr lang="ar-SA" sz="1800" b="1" kern="1200" dirty="0" smtClean="0">
              <a:latin typeface="Century Gothic" pitchFamily="34" charset="0"/>
              <a:cs typeface="Tahoma" pitchFamily="34" charset="0"/>
            </a:rPr>
            <a:t>ما هي الفائدة التي يحصل عليها الانسان  من هذه المواد؟</a:t>
          </a:r>
          <a:endParaRPr lang="ar-SA" sz="1800" b="1" kern="1200" dirty="0">
            <a:latin typeface="Century Gothic" pitchFamily="34" charset="0"/>
            <a:cs typeface="Tahoma" pitchFamily="34" charset="0"/>
          </a:endParaRPr>
        </a:p>
      </dsp:txBody>
      <dsp:txXfrm>
        <a:off x="2229387" y="4252452"/>
        <a:ext cx="6083195"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397EE-97AF-4ECB-8A36-9D91C2069D50}">
      <dsp:nvSpPr>
        <dsp:cNvPr id="0" name=""/>
        <dsp:cNvSpPr/>
      </dsp:nvSpPr>
      <dsp:spPr>
        <a:xfrm>
          <a:off x="2618293" y="1651636"/>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ar-SA" sz="2200" kern="1200" dirty="0" smtClean="0"/>
            <a:t>مواد وقود</a:t>
          </a:r>
          <a:endParaRPr lang="ar-SA" sz="2200" kern="1200" dirty="0"/>
        </a:p>
      </dsp:txBody>
      <dsp:txXfrm>
        <a:off x="2744151" y="1777494"/>
        <a:ext cx="607696" cy="607696"/>
      </dsp:txXfrm>
    </dsp:sp>
    <dsp:sp modelId="{35E0FC1B-284C-4EC3-895A-07C5254C83BF}">
      <dsp:nvSpPr>
        <dsp:cNvPr id="0" name=""/>
        <dsp:cNvSpPr/>
      </dsp:nvSpPr>
      <dsp:spPr>
        <a:xfrm rot="16200000">
          <a:off x="2659516" y="1250464"/>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a:off x="3028575" y="1243728"/>
        <a:ext cx="38848" cy="38848"/>
      </dsp:txXfrm>
    </dsp:sp>
    <dsp:sp modelId="{866729EB-636B-4AC9-AC84-B62A5C3FFA1B}">
      <dsp:nvSpPr>
        <dsp:cNvPr id="0" name=""/>
        <dsp:cNvSpPr/>
      </dsp:nvSpPr>
      <dsp:spPr>
        <a:xfrm>
          <a:off x="2618293" y="15256"/>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فحم خشبي</a:t>
          </a:r>
          <a:endParaRPr lang="ar-SA" sz="2000" kern="1200" dirty="0"/>
        </a:p>
      </dsp:txBody>
      <dsp:txXfrm>
        <a:off x="2744151" y="141114"/>
        <a:ext cx="607696" cy="607696"/>
      </dsp:txXfrm>
    </dsp:sp>
    <dsp:sp modelId="{FBDF29F2-A567-4FB9-90D0-D910545F8363}">
      <dsp:nvSpPr>
        <dsp:cNvPr id="0" name=""/>
        <dsp:cNvSpPr/>
      </dsp:nvSpPr>
      <dsp:spPr>
        <a:xfrm rot="18600000">
          <a:off x="3185438" y="1441884"/>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a:off x="3554498" y="1435148"/>
        <a:ext cx="38848" cy="38848"/>
      </dsp:txXfrm>
    </dsp:sp>
    <dsp:sp modelId="{A4CC8194-558A-4BA9-8D76-A9FAF36284EB}">
      <dsp:nvSpPr>
        <dsp:cNvPr id="0" name=""/>
        <dsp:cNvSpPr/>
      </dsp:nvSpPr>
      <dsp:spPr>
        <a:xfrm>
          <a:off x="3670138" y="398097"/>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شموع</a:t>
          </a:r>
          <a:endParaRPr lang="ar-SA" sz="2000" kern="1200" dirty="0"/>
        </a:p>
      </dsp:txBody>
      <dsp:txXfrm>
        <a:off x="3795996" y="523955"/>
        <a:ext cx="607696" cy="607696"/>
      </dsp:txXfrm>
    </dsp:sp>
    <dsp:sp modelId="{7E501803-0B35-4352-A219-F8CE8A2DDF0A}">
      <dsp:nvSpPr>
        <dsp:cNvPr id="0" name=""/>
        <dsp:cNvSpPr/>
      </dsp:nvSpPr>
      <dsp:spPr>
        <a:xfrm rot="21000000">
          <a:off x="3465276" y="1926577"/>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a:off x="3834335" y="1919841"/>
        <a:ext cx="38848" cy="38848"/>
      </dsp:txXfrm>
    </dsp:sp>
    <dsp:sp modelId="{EB8BD13C-F69B-47FF-8D2C-92EBAE1482B9}">
      <dsp:nvSpPr>
        <dsp:cNvPr id="0" name=""/>
        <dsp:cNvSpPr/>
      </dsp:nvSpPr>
      <dsp:spPr>
        <a:xfrm>
          <a:off x="4229812" y="1367482"/>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دهن</a:t>
          </a:r>
          <a:endParaRPr lang="ar-SA" sz="2000" kern="1200" dirty="0"/>
        </a:p>
      </dsp:txBody>
      <dsp:txXfrm>
        <a:off x="4355670" y="1493340"/>
        <a:ext cx="607696" cy="607696"/>
      </dsp:txXfrm>
    </dsp:sp>
    <dsp:sp modelId="{5FC973C7-36AF-4EEF-B58E-884BD4F956AE}">
      <dsp:nvSpPr>
        <dsp:cNvPr id="0" name=""/>
        <dsp:cNvSpPr/>
      </dsp:nvSpPr>
      <dsp:spPr>
        <a:xfrm rot="1800000">
          <a:off x="3368089" y="2477749"/>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a:off x="3737148" y="2471013"/>
        <a:ext cx="38848" cy="38848"/>
      </dsp:txXfrm>
    </dsp:sp>
    <dsp:sp modelId="{5CDBF7AF-9B3D-4587-B64C-1F41EF180504}">
      <dsp:nvSpPr>
        <dsp:cNvPr id="0" name=""/>
        <dsp:cNvSpPr/>
      </dsp:nvSpPr>
      <dsp:spPr>
        <a:xfrm>
          <a:off x="4035439" y="2469826"/>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خشب</a:t>
          </a:r>
          <a:endParaRPr lang="ar-SA" sz="2000" kern="1200" dirty="0"/>
        </a:p>
      </dsp:txBody>
      <dsp:txXfrm>
        <a:off x="4161297" y="2595684"/>
        <a:ext cx="607696" cy="607696"/>
      </dsp:txXfrm>
    </dsp:sp>
    <dsp:sp modelId="{0B1A00DC-93E5-4C08-8268-E8E3D2BCF84D}">
      <dsp:nvSpPr>
        <dsp:cNvPr id="0" name=""/>
        <dsp:cNvSpPr/>
      </dsp:nvSpPr>
      <dsp:spPr>
        <a:xfrm rot="4200000">
          <a:off x="2939353" y="2837501"/>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a:off x="3308413" y="2830765"/>
        <a:ext cx="38848" cy="38848"/>
      </dsp:txXfrm>
    </dsp:sp>
    <dsp:sp modelId="{0E9C0FA0-CFFA-4B62-B361-E58212495D3E}">
      <dsp:nvSpPr>
        <dsp:cNvPr id="0" name=""/>
        <dsp:cNvSpPr/>
      </dsp:nvSpPr>
      <dsp:spPr>
        <a:xfrm>
          <a:off x="3177968" y="3189330"/>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سولر</a:t>
          </a:r>
          <a:endParaRPr lang="ar-SA" sz="2000" kern="1200" dirty="0"/>
        </a:p>
      </dsp:txBody>
      <dsp:txXfrm>
        <a:off x="3303826" y="3315188"/>
        <a:ext cx="607696" cy="607696"/>
      </dsp:txXfrm>
    </dsp:sp>
    <dsp:sp modelId="{8A381BF6-6A75-4676-A1AC-EB8404F820B8}">
      <dsp:nvSpPr>
        <dsp:cNvPr id="0" name=""/>
        <dsp:cNvSpPr/>
      </dsp:nvSpPr>
      <dsp:spPr>
        <a:xfrm rot="6600000">
          <a:off x="2379679" y="2837501"/>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rot="10800000">
        <a:off x="2748738" y="2830765"/>
        <a:ext cx="38848" cy="38848"/>
      </dsp:txXfrm>
    </dsp:sp>
    <dsp:sp modelId="{8BB38C1E-FE86-4CE4-A58C-35F61EB61480}">
      <dsp:nvSpPr>
        <dsp:cNvPr id="0" name=""/>
        <dsp:cNvSpPr/>
      </dsp:nvSpPr>
      <dsp:spPr>
        <a:xfrm>
          <a:off x="2058618" y="3189330"/>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بنزين</a:t>
          </a:r>
          <a:endParaRPr lang="ar-SA" sz="2000" kern="1200" dirty="0"/>
        </a:p>
      </dsp:txBody>
      <dsp:txXfrm>
        <a:off x="2184476" y="3315188"/>
        <a:ext cx="607696" cy="607696"/>
      </dsp:txXfrm>
    </dsp:sp>
    <dsp:sp modelId="{D1DADDDB-7347-4F31-BDDE-991B9A5628BF}">
      <dsp:nvSpPr>
        <dsp:cNvPr id="0" name=""/>
        <dsp:cNvSpPr/>
      </dsp:nvSpPr>
      <dsp:spPr>
        <a:xfrm rot="9000000">
          <a:off x="1950943" y="2477749"/>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rot="10800000">
        <a:off x="2320002" y="2471013"/>
        <a:ext cx="38848" cy="38848"/>
      </dsp:txXfrm>
    </dsp:sp>
    <dsp:sp modelId="{5E4DF901-23E8-4829-B6DE-D784A5DFE284}">
      <dsp:nvSpPr>
        <dsp:cNvPr id="0" name=""/>
        <dsp:cNvSpPr/>
      </dsp:nvSpPr>
      <dsp:spPr>
        <a:xfrm>
          <a:off x="1201147" y="2469826"/>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مازوت</a:t>
          </a:r>
          <a:endParaRPr lang="ar-SA" sz="2000" kern="1200" dirty="0"/>
        </a:p>
      </dsp:txBody>
      <dsp:txXfrm>
        <a:off x="1327005" y="2595684"/>
        <a:ext cx="607696" cy="607696"/>
      </dsp:txXfrm>
    </dsp:sp>
    <dsp:sp modelId="{C85CE1ED-0A4C-491E-93E7-1CE4CD4FC7FC}">
      <dsp:nvSpPr>
        <dsp:cNvPr id="0" name=""/>
        <dsp:cNvSpPr/>
      </dsp:nvSpPr>
      <dsp:spPr>
        <a:xfrm rot="11400000">
          <a:off x="1853756" y="1926577"/>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rot="10800000">
        <a:off x="2222816" y="1919841"/>
        <a:ext cx="38848" cy="38848"/>
      </dsp:txXfrm>
    </dsp:sp>
    <dsp:sp modelId="{B6E03146-D7E7-4A19-A635-9B4AFA084A96}">
      <dsp:nvSpPr>
        <dsp:cNvPr id="0" name=""/>
        <dsp:cNvSpPr/>
      </dsp:nvSpPr>
      <dsp:spPr>
        <a:xfrm>
          <a:off x="1006774" y="1367482"/>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غاز طبخ</a:t>
          </a:r>
          <a:endParaRPr lang="ar-SA" sz="2000" kern="1200" dirty="0"/>
        </a:p>
      </dsp:txBody>
      <dsp:txXfrm>
        <a:off x="1132632" y="1493340"/>
        <a:ext cx="607696" cy="607696"/>
      </dsp:txXfrm>
    </dsp:sp>
    <dsp:sp modelId="{FFF87EC4-AC4B-4397-B068-AF587319070C}">
      <dsp:nvSpPr>
        <dsp:cNvPr id="0" name=""/>
        <dsp:cNvSpPr/>
      </dsp:nvSpPr>
      <dsp:spPr>
        <a:xfrm rot="13800000">
          <a:off x="2133594" y="1441884"/>
          <a:ext cx="776966" cy="25376"/>
        </a:xfrm>
        <a:custGeom>
          <a:avLst/>
          <a:gdLst/>
          <a:ahLst/>
          <a:cxnLst/>
          <a:rect l="0" t="0" r="0" b="0"/>
          <a:pathLst>
            <a:path>
              <a:moveTo>
                <a:pt x="0" y="12688"/>
              </a:moveTo>
              <a:lnTo>
                <a:pt x="776966" y="1268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rot="10800000">
        <a:off x="2502653" y="1435148"/>
        <a:ext cx="38848" cy="38848"/>
      </dsp:txXfrm>
    </dsp:sp>
    <dsp:sp modelId="{DF28FDB5-0930-4949-8440-378CDF5913AF}">
      <dsp:nvSpPr>
        <dsp:cNvPr id="0" name=""/>
        <dsp:cNvSpPr/>
      </dsp:nvSpPr>
      <dsp:spPr>
        <a:xfrm>
          <a:off x="1566449" y="398097"/>
          <a:ext cx="859412" cy="859412"/>
        </a:xfrm>
        <a:prstGeom prst="ellipse">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t>زيت</a:t>
          </a:r>
          <a:endParaRPr lang="ar-SA" sz="2000" kern="1200" dirty="0"/>
        </a:p>
      </dsp:txBody>
      <dsp:txXfrm>
        <a:off x="1692307" y="523955"/>
        <a:ext cx="607696" cy="6076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11A61-5AD3-48E9-A009-549FAD2845E1}">
      <dsp:nvSpPr>
        <dsp:cNvPr id="0" name=""/>
        <dsp:cNvSpPr/>
      </dsp:nvSpPr>
      <dsp:spPr>
        <a:xfrm rot="16200000">
          <a:off x="-953030" y="954025"/>
          <a:ext cx="4495800" cy="2587749"/>
        </a:xfrm>
        <a:prstGeom prst="flowChartManualOperation">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0" tIns="0" rIns="272538" bIns="0" numCol="1" spcCol="1270" anchor="ctr" anchorCtr="0">
          <a:noAutofit/>
        </a:bodyPr>
        <a:lstStyle/>
        <a:p>
          <a:pPr lvl="0" algn="ctr" defTabSz="1911350" rtl="1">
            <a:lnSpc>
              <a:spcPct val="90000"/>
            </a:lnSpc>
            <a:spcBef>
              <a:spcPct val="0"/>
            </a:spcBef>
            <a:spcAft>
              <a:spcPct val="35000"/>
            </a:spcAft>
          </a:pPr>
          <a:r>
            <a:rPr lang="ar-SA" sz="4300" b="1" kern="1200" dirty="0" smtClean="0">
              <a:effectLst>
                <a:outerShdw blurRad="38100" dist="38100" dir="2700000" algn="tl">
                  <a:srgbClr val="000000">
                    <a:alpha val="43137"/>
                  </a:srgbClr>
                </a:outerShdw>
              </a:effectLst>
              <a:hlinkClick xmlns:r="http://schemas.openxmlformats.org/officeDocument/2006/relationships" r:id="" action="ppaction://hlinksldjump"/>
            </a:rPr>
            <a:t>مواد الوقود</a:t>
          </a:r>
        </a:p>
        <a:p>
          <a:pPr lvl="0" algn="ctr" defTabSz="1911350" rtl="1">
            <a:lnSpc>
              <a:spcPct val="90000"/>
            </a:lnSpc>
            <a:spcBef>
              <a:spcPct val="0"/>
            </a:spcBef>
            <a:spcAft>
              <a:spcPct val="35000"/>
            </a:spcAft>
          </a:pPr>
          <a:r>
            <a:rPr lang="ar-SA" sz="4300" b="1" kern="1200" dirty="0" smtClean="0">
              <a:effectLst>
                <a:outerShdw blurRad="38100" dist="38100" dir="2700000" algn="tl">
                  <a:srgbClr val="000000">
                    <a:alpha val="43137"/>
                  </a:srgbClr>
                </a:outerShdw>
              </a:effectLst>
              <a:hlinkClick xmlns:r="http://schemas.openxmlformats.org/officeDocument/2006/relationships" r:id="" action="ppaction://hlinksldjump"/>
            </a:rPr>
            <a:t>في المستقبل</a:t>
          </a:r>
          <a:endParaRPr lang="ar-SA" sz="4300" b="1" kern="1200" dirty="0">
            <a:effectLst>
              <a:outerShdw blurRad="38100" dist="38100" dir="2700000" algn="tl">
                <a:srgbClr val="000000">
                  <a:alpha val="43137"/>
                </a:srgbClr>
              </a:outerShdw>
            </a:effectLst>
          </a:endParaRPr>
        </a:p>
      </dsp:txBody>
      <dsp:txXfrm rot="5400000">
        <a:off x="995" y="899160"/>
        <a:ext cx="2587749" cy="2697480"/>
      </dsp:txXfrm>
    </dsp:sp>
    <dsp:sp modelId="{08F15022-DCEA-4E64-BDF1-98A4402B1104}">
      <dsp:nvSpPr>
        <dsp:cNvPr id="0" name=""/>
        <dsp:cNvSpPr/>
      </dsp:nvSpPr>
      <dsp:spPr>
        <a:xfrm rot="16200000">
          <a:off x="1828799" y="954025"/>
          <a:ext cx="4495800" cy="2587749"/>
        </a:xfrm>
        <a:prstGeom prst="flowChartManualOperation">
          <a:avLst/>
        </a:prstGeom>
        <a:solidFill>
          <a:schemeClr val="accent3">
            <a:hueOff val="-808782"/>
            <a:satOff val="20694"/>
            <a:lumOff val="784"/>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0" tIns="0" rIns="272538" bIns="0" numCol="1" spcCol="1270" anchor="ctr" anchorCtr="0">
          <a:noAutofit/>
        </a:bodyPr>
        <a:lstStyle/>
        <a:p>
          <a:pPr lvl="0" algn="ctr" defTabSz="1911350" rtl="1">
            <a:lnSpc>
              <a:spcPct val="90000"/>
            </a:lnSpc>
            <a:spcBef>
              <a:spcPct val="0"/>
            </a:spcBef>
            <a:spcAft>
              <a:spcPct val="35000"/>
            </a:spcAft>
          </a:pPr>
          <a:r>
            <a:rPr lang="ar-SA" sz="4300" b="1" kern="1200" dirty="0" smtClean="0">
              <a:effectLst>
                <a:outerShdw blurRad="38100" dist="38100" dir="2700000" algn="tl">
                  <a:srgbClr val="000000">
                    <a:alpha val="43137"/>
                  </a:srgbClr>
                </a:outerShdw>
              </a:effectLst>
              <a:hlinkClick xmlns:r="http://schemas.openxmlformats.org/officeDocument/2006/relationships" r:id="" action="ppaction://hlinksldjump"/>
            </a:rPr>
            <a:t>مواد الوقود</a:t>
          </a:r>
        </a:p>
        <a:p>
          <a:pPr lvl="0" algn="ctr" defTabSz="1911350" rtl="1">
            <a:lnSpc>
              <a:spcPct val="90000"/>
            </a:lnSpc>
            <a:spcBef>
              <a:spcPct val="0"/>
            </a:spcBef>
            <a:spcAft>
              <a:spcPct val="35000"/>
            </a:spcAft>
          </a:pPr>
          <a:r>
            <a:rPr lang="ar-SA" sz="4300" b="1" kern="1200" dirty="0" smtClean="0">
              <a:effectLst>
                <a:outerShdw blurRad="38100" dist="38100" dir="2700000" algn="tl">
                  <a:srgbClr val="000000">
                    <a:alpha val="43137"/>
                  </a:srgbClr>
                </a:outerShdw>
              </a:effectLst>
              <a:hlinkClick xmlns:r="http://schemas.openxmlformats.org/officeDocument/2006/relationships" r:id="" action="ppaction://hlinksldjump"/>
            </a:rPr>
            <a:t>في الحاضر</a:t>
          </a:r>
        </a:p>
        <a:p>
          <a:pPr lvl="0" algn="ctr" defTabSz="1911350" rtl="1">
            <a:lnSpc>
              <a:spcPct val="90000"/>
            </a:lnSpc>
            <a:spcBef>
              <a:spcPct val="0"/>
            </a:spcBef>
            <a:spcAft>
              <a:spcPct val="35000"/>
            </a:spcAft>
          </a:pPr>
          <a:r>
            <a:rPr lang="ar-SA" sz="4300" b="1" kern="1200" dirty="0" smtClean="0">
              <a:effectLst>
                <a:outerShdw blurRad="38100" dist="38100" dir="2700000" algn="tl">
                  <a:srgbClr val="000000">
                    <a:alpha val="43137"/>
                  </a:srgbClr>
                </a:outerShdw>
              </a:effectLst>
              <a:hlinkClick xmlns:r="http://schemas.openxmlformats.org/officeDocument/2006/relationships" r:id="" action="ppaction://hlinksldjump"/>
            </a:rPr>
            <a:t>(اليوم)</a:t>
          </a:r>
          <a:endParaRPr lang="ar-SA" sz="4300" b="1" kern="1200" dirty="0">
            <a:effectLst>
              <a:outerShdw blurRad="38100" dist="38100" dir="2700000" algn="tl">
                <a:srgbClr val="000000">
                  <a:alpha val="43137"/>
                </a:srgbClr>
              </a:outerShdw>
            </a:effectLst>
          </a:endParaRPr>
        </a:p>
      </dsp:txBody>
      <dsp:txXfrm rot="5400000">
        <a:off x="2782824" y="899160"/>
        <a:ext cx="2587749" cy="2697480"/>
      </dsp:txXfrm>
    </dsp:sp>
    <dsp:sp modelId="{E4D25FBC-65D8-4F7F-90A7-49B35102401A}">
      <dsp:nvSpPr>
        <dsp:cNvPr id="0" name=""/>
        <dsp:cNvSpPr/>
      </dsp:nvSpPr>
      <dsp:spPr>
        <a:xfrm rot="16200000">
          <a:off x="4610630" y="954025"/>
          <a:ext cx="4495800" cy="2587749"/>
        </a:xfrm>
        <a:prstGeom prst="flowChartManualOperation">
          <a:avLst/>
        </a:prstGeom>
        <a:solidFill>
          <a:schemeClr val="accent3">
            <a:hueOff val="-1617565"/>
            <a:satOff val="41387"/>
            <a:lumOff val="1568"/>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0" tIns="0" rIns="272538" bIns="0" numCol="1" spcCol="1270" anchor="ctr" anchorCtr="0">
          <a:noAutofit/>
        </a:bodyPr>
        <a:lstStyle/>
        <a:p>
          <a:pPr lvl="0" algn="ctr" defTabSz="1911350" rtl="1">
            <a:lnSpc>
              <a:spcPct val="90000"/>
            </a:lnSpc>
            <a:spcBef>
              <a:spcPct val="0"/>
            </a:spcBef>
            <a:spcAft>
              <a:spcPct val="35000"/>
            </a:spcAft>
          </a:pPr>
          <a:r>
            <a:rPr lang="ar-SA" sz="4300" b="1" kern="1200" dirty="0" smtClean="0">
              <a:effectLst>
                <a:outerShdw blurRad="38100" dist="38100" dir="2700000" algn="tl">
                  <a:srgbClr val="000000">
                    <a:alpha val="43137"/>
                  </a:srgbClr>
                </a:outerShdw>
              </a:effectLst>
              <a:hlinkClick xmlns:r="http://schemas.openxmlformats.org/officeDocument/2006/relationships" r:id="" action="ppaction://hlinksldjump"/>
            </a:rPr>
            <a:t>مواد الوقود</a:t>
          </a:r>
        </a:p>
        <a:p>
          <a:pPr lvl="0" algn="ctr" defTabSz="1911350" rtl="1">
            <a:lnSpc>
              <a:spcPct val="90000"/>
            </a:lnSpc>
            <a:spcBef>
              <a:spcPct val="0"/>
            </a:spcBef>
            <a:spcAft>
              <a:spcPct val="35000"/>
            </a:spcAft>
          </a:pPr>
          <a:r>
            <a:rPr lang="ar-SA" sz="4300" b="1" kern="1200" dirty="0" smtClean="0">
              <a:effectLst>
                <a:outerShdw blurRad="38100" dist="38100" dir="2700000" algn="tl">
                  <a:srgbClr val="000000">
                    <a:alpha val="43137"/>
                  </a:srgbClr>
                </a:outerShdw>
              </a:effectLst>
              <a:hlinkClick xmlns:r="http://schemas.openxmlformats.org/officeDocument/2006/relationships" r:id="" action="ppaction://hlinksldjump"/>
            </a:rPr>
            <a:t>في الماضي</a:t>
          </a:r>
          <a:endParaRPr lang="ar-SA" sz="4300" b="1" kern="1200" dirty="0">
            <a:effectLst>
              <a:outerShdw blurRad="38100" dist="38100" dir="2700000" algn="tl">
                <a:srgbClr val="000000">
                  <a:alpha val="43137"/>
                </a:srgbClr>
              </a:outerShdw>
            </a:effectLst>
          </a:endParaRPr>
        </a:p>
      </dsp:txBody>
      <dsp:txXfrm rot="5400000">
        <a:off x="5564655" y="899160"/>
        <a:ext cx="2587749" cy="2697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5BF75-81EC-4061-B5EC-579D0C714A92}">
      <dsp:nvSpPr>
        <dsp:cNvPr id="0" name=""/>
        <dsp:cNvSpPr/>
      </dsp:nvSpPr>
      <dsp:spPr>
        <a:xfrm rot="10800000">
          <a:off x="1303273" y="1895"/>
          <a:ext cx="4053840" cy="112877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205740" rIns="384048" bIns="205740" numCol="1" spcCol="1270" anchor="ctr" anchorCtr="0">
          <a:noAutofit/>
        </a:bodyPr>
        <a:lstStyle/>
        <a:p>
          <a:pPr lvl="0" algn="ctr" defTabSz="2400300" rtl="1">
            <a:lnSpc>
              <a:spcPct val="90000"/>
            </a:lnSpc>
            <a:spcBef>
              <a:spcPct val="0"/>
            </a:spcBef>
            <a:spcAft>
              <a:spcPct val="35000"/>
            </a:spcAft>
          </a:pPr>
          <a:r>
            <a:rPr lang="ar-SA" sz="5400" b="1" kern="1200" dirty="0" smtClean="0">
              <a:effectLst>
                <a:outerShdw blurRad="38100" dist="38100" dir="2700000" algn="tl">
                  <a:srgbClr val="000000">
                    <a:alpha val="43137"/>
                  </a:srgbClr>
                </a:outerShdw>
              </a:effectLst>
              <a:hlinkClick xmlns:r="http://schemas.openxmlformats.org/officeDocument/2006/relationships" r:id="" action="ppaction://hlinksldjump"/>
            </a:rPr>
            <a:t>الدهن</a:t>
          </a:r>
          <a:endParaRPr lang="ar-SA" sz="5400" b="1" kern="1200" dirty="0">
            <a:effectLst>
              <a:outerShdw blurRad="38100" dist="38100" dir="2700000" algn="tl">
                <a:srgbClr val="000000">
                  <a:alpha val="43137"/>
                </a:srgbClr>
              </a:outerShdw>
            </a:effectLst>
          </a:endParaRPr>
        </a:p>
      </dsp:txBody>
      <dsp:txXfrm rot="10800000">
        <a:off x="1585466" y="1895"/>
        <a:ext cx="3771647" cy="1128772"/>
      </dsp:txXfrm>
    </dsp:sp>
    <dsp:sp modelId="{5B1396C6-364B-48B1-B459-529FA035C6F7}">
      <dsp:nvSpPr>
        <dsp:cNvPr id="0" name=""/>
        <dsp:cNvSpPr/>
      </dsp:nvSpPr>
      <dsp:spPr>
        <a:xfrm>
          <a:off x="738886" y="1895"/>
          <a:ext cx="1128772" cy="1128772"/>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A40A6B-75B2-4710-BBD7-5C44B67DEA8D}">
      <dsp:nvSpPr>
        <dsp:cNvPr id="0" name=""/>
        <dsp:cNvSpPr/>
      </dsp:nvSpPr>
      <dsp:spPr>
        <a:xfrm rot="10800000">
          <a:off x="1303273" y="1467613"/>
          <a:ext cx="4053840" cy="112877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205740" rIns="384048" bIns="205740" numCol="1" spcCol="1270" anchor="ctr" anchorCtr="0">
          <a:noAutofit/>
        </a:bodyPr>
        <a:lstStyle/>
        <a:p>
          <a:pPr lvl="0" algn="ctr" defTabSz="2400300" rtl="1">
            <a:lnSpc>
              <a:spcPct val="90000"/>
            </a:lnSpc>
            <a:spcBef>
              <a:spcPct val="0"/>
            </a:spcBef>
            <a:spcAft>
              <a:spcPct val="35000"/>
            </a:spcAft>
          </a:pPr>
          <a:r>
            <a:rPr lang="ar-SA" sz="5400" b="1" kern="1200" dirty="0" smtClean="0">
              <a:effectLst>
                <a:outerShdw blurRad="38100" dist="38100" dir="2700000" algn="tl">
                  <a:srgbClr val="000000">
                    <a:alpha val="43137"/>
                  </a:srgbClr>
                </a:outerShdw>
              </a:effectLst>
              <a:hlinkClick xmlns:r="http://schemas.openxmlformats.org/officeDocument/2006/relationships" r:id="" action="ppaction://hlinksldjump"/>
            </a:rPr>
            <a:t>الزيت</a:t>
          </a:r>
          <a:r>
            <a:rPr lang="ar-SA" sz="5400" kern="1200" dirty="0" smtClean="0"/>
            <a:t> </a:t>
          </a:r>
          <a:endParaRPr lang="ar-SA" sz="5400" kern="1200" dirty="0"/>
        </a:p>
      </dsp:txBody>
      <dsp:txXfrm rot="10800000">
        <a:off x="1585466" y="1467613"/>
        <a:ext cx="3771647" cy="1128772"/>
      </dsp:txXfrm>
    </dsp:sp>
    <dsp:sp modelId="{6747AA00-6A7A-4BAF-A4FB-360D254A9A59}">
      <dsp:nvSpPr>
        <dsp:cNvPr id="0" name=""/>
        <dsp:cNvSpPr/>
      </dsp:nvSpPr>
      <dsp:spPr>
        <a:xfrm>
          <a:off x="738886" y="1467613"/>
          <a:ext cx="1128772" cy="1128772"/>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D5CF5-2C70-4F19-BC52-429EECEBD260}">
      <dsp:nvSpPr>
        <dsp:cNvPr id="0" name=""/>
        <dsp:cNvSpPr/>
      </dsp:nvSpPr>
      <dsp:spPr>
        <a:xfrm rot="10800000">
          <a:off x="1303273" y="2933332"/>
          <a:ext cx="4053840" cy="112877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205740" rIns="384048" bIns="205740" numCol="1" spcCol="1270" anchor="ctr" anchorCtr="0">
          <a:noAutofit/>
        </a:bodyPr>
        <a:lstStyle/>
        <a:p>
          <a:pPr lvl="0" algn="ctr" defTabSz="2400300" rtl="1">
            <a:lnSpc>
              <a:spcPct val="90000"/>
            </a:lnSpc>
            <a:spcBef>
              <a:spcPct val="0"/>
            </a:spcBef>
            <a:spcAft>
              <a:spcPct val="35000"/>
            </a:spcAft>
          </a:pPr>
          <a:r>
            <a:rPr lang="ar-SA" sz="5400" b="1" kern="1200" dirty="0" smtClean="0">
              <a:effectLst>
                <a:outerShdw blurRad="38100" dist="38100" dir="2700000" algn="tl">
                  <a:srgbClr val="000000">
                    <a:alpha val="43137"/>
                  </a:srgbClr>
                </a:outerShdw>
              </a:effectLst>
              <a:hlinkClick xmlns:r="http://schemas.openxmlformats.org/officeDocument/2006/relationships" r:id="" action="ppaction://hlinksldjump"/>
            </a:rPr>
            <a:t>الخشب</a:t>
          </a:r>
          <a:endParaRPr lang="ar-SA" sz="5400" b="1" kern="1200" dirty="0">
            <a:effectLst>
              <a:outerShdw blurRad="38100" dist="38100" dir="2700000" algn="tl">
                <a:srgbClr val="000000">
                  <a:alpha val="43137"/>
                </a:srgbClr>
              </a:outerShdw>
            </a:effectLst>
          </a:endParaRPr>
        </a:p>
      </dsp:txBody>
      <dsp:txXfrm rot="10800000">
        <a:off x="1585466" y="2933332"/>
        <a:ext cx="3771647" cy="1128772"/>
      </dsp:txXfrm>
    </dsp:sp>
    <dsp:sp modelId="{D9FA42A9-FD83-49AD-B147-7CA01E5D6B7C}">
      <dsp:nvSpPr>
        <dsp:cNvPr id="0" name=""/>
        <dsp:cNvSpPr/>
      </dsp:nvSpPr>
      <dsp:spPr>
        <a:xfrm>
          <a:off x="738886" y="2933332"/>
          <a:ext cx="1128772" cy="1128772"/>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56D4-FA7A-4679-8CBF-95A1E708DA0E}">
      <dsp:nvSpPr>
        <dsp:cNvPr id="0" name=""/>
        <dsp:cNvSpPr/>
      </dsp:nvSpPr>
      <dsp:spPr>
        <a:xfrm rot="10800000">
          <a:off x="1462816" y="1329"/>
          <a:ext cx="4053840" cy="176694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9175" tIns="198120" rIns="369824" bIns="198120" numCol="1" spcCol="1270" anchor="ctr" anchorCtr="0">
          <a:noAutofit/>
        </a:bodyPr>
        <a:lstStyle/>
        <a:p>
          <a:pPr lvl="0" algn="ctr" defTabSz="2311400" rtl="1">
            <a:lnSpc>
              <a:spcPct val="90000"/>
            </a:lnSpc>
            <a:spcBef>
              <a:spcPct val="0"/>
            </a:spcBef>
            <a:spcAft>
              <a:spcPct val="35000"/>
            </a:spcAft>
          </a:pPr>
          <a:r>
            <a:rPr lang="ar-SA" sz="5200" b="1" kern="1200" dirty="0" smtClean="0">
              <a:effectLst>
                <a:outerShdw blurRad="38100" dist="38100" dir="2700000" algn="tl">
                  <a:srgbClr val="000000">
                    <a:alpha val="43137"/>
                  </a:srgbClr>
                </a:outerShdw>
              </a:effectLst>
              <a:hlinkClick xmlns:r="http://schemas.openxmlformats.org/officeDocument/2006/relationships" r:id="" action="ppaction://hlinksldjump"/>
            </a:rPr>
            <a:t>النفط الخام </a:t>
          </a:r>
          <a:endParaRPr lang="ar-SA" sz="5200" b="1" kern="1200" dirty="0">
            <a:effectLst>
              <a:outerShdw blurRad="38100" dist="38100" dir="2700000" algn="tl">
                <a:srgbClr val="000000">
                  <a:alpha val="43137"/>
                </a:srgbClr>
              </a:outerShdw>
            </a:effectLst>
          </a:endParaRPr>
        </a:p>
      </dsp:txBody>
      <dsp:txXfrm rot="10800000">
        <a:off x="1904553" y="1329"/>
        <a:ext cx="3612103" cy="1766947"/>
      </dsp:txXfrm>
    </dsp:sp>
    <dsp:sp modelId="{2E738449-1F8F-48AB-881C-4C9008988C90}">
      <dsp:nvSpPr>
        <dsp:cNvPr id="0" name=""/>
        <dsp:cNvSpPr/>
      </dsp:nvSpPr>
      <dsp:spPr>
        <a:xfrm>
          <a:off x="579343" y="1329"/>
          <a:ext cx="1766947" cy="1766947"/>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96A2E3-3F34-4F6B-ABC6-F30B7FEFCF3D}">
      <dsp:nvSpPr>
        <dsp:cNvPr id="0" name=""/>
        <dsp:cNvSpPr/>
      </dsp:nvSpPr>
      <dsp:spPr>
        <a:xfrm rot="10800000">
          <a:off x="1462816" y="2295723"/>
          <a:ext cx="4053840" cy="176694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9175" tIns="198120" rIns="369824" bIns="198120" numCol="1" spcCol="1270" anchor="ctr" anchorCtr="0">
          <a:noAutofit/>
        </a:bodyPr>
        <a:lstStyle/>
        <a:p>
          <a:pPr lvl="0" algn="ctr" defTabSz="2311400" rtl="1">
            <a:lnSpc>
              <a:spcPct val="90000"/>
            </a:lnSpc>
            <a:spcBef>
              <a:spcPct val="0"/>
            </a:spcBef>
            <a:spcAft>
              <a:spcPct val="35000"/>
            </a:spcAft>
          </a:pPr>
          <a:r>
            <a:rPr lang="ar-SA" sz="5200" b="1" kern="1200" dirty="0" smtClean="0">
              <a:effectLst>
                <a:outerShdw blurRad="38100" dist="38100" dir="2700000" algn="tl">
                  <a:srgbClr val="000000">
                    <a:alpha val="43137"/>
                  </a:srgbClr>
                </a:outerShdw>
              </a:effectLst>
              <a:hlinkClick xmlns:r="http://schemas.openxmlformats.org/officeDocument/2006/relationships" r:id="" action="ppaction://hlinksldjump"/>
            </a:rPr>
            <a:t>الفحم الحجري</a:t>
          </a:r>
          <a:endParaRPr lang="ar-SA" sz="5200" b="1" kern="1200" dirty="0">
            <a:effectLst>
              <a:outerShdw blurRad="38100" dist="38100" dir="2700000" algn="tl">
                <a:srgbClr val="000000">
                  <a:alpha val="43137"/>
                </a:srgbClr>
              </a:outerShdw>
            </a:effectLst>
          </a:endParaRPr>
        </a:p>
      </dsp:txBody>
      <dsp:txXfrm rot="10800000">
        <a:off x="1904553" y="2295723"/>
        <a:ext cx="3612103" cy="1766947"/>
      </dsp:txXfrm>
    </dsp:sp>
    <dsp:sp modelId="{8591D0EE-99D9-49D4-A0FF-4412A1468CCA}">
      <dsp:nvSpPr>
        <dsp:cNvPr id="0" name=""/>
        <dsp:cNvSpPr/>
      </dsp:nvSpPr>
      <dsp:spPr>
        <a:xfrm>
          <a:off x="579343" y="2295723"/>
          <a:ext cx="1766947" cy="1766947"/>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F628D-3353-4C6A-97F2-269374EDA87A}">
      <dsp:nvSpPr>
        <dsp:cNvPr id="0" name=""/>
        <dsp:cNvSpPr/>
      </dsp:nvSpPr>
      <dsp:spPr>
        <a:xfrm>
          <a:off x="4076699" y="2101331"/>
          <a:ext cx="3378057" cy="293137"/>
        </a:xfrm>
        <a:custGeom>
          <a:avLst/>
          <a:gdLst/>
          <a:ahLst/>
          <a:cxnLst/>
          <a:rect l="0" t="0" r="0" b="0"/>
          <a:pathLst>
            <a:path>
              <a:moveTo>
                <a:pt x="0" y="0"/>
              </a:moveTo>
              <a:lnTo>
                <a:pt x="0" y="146568"/>
              </a:lnTo>
              <a:lnTo>
                <a:pt x="3378057" y="146568"/>
              </a:lnTo>
              <a:lnTo>
                <a:pt x="3378057" y="29313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7BB865-DD20-4E36-B243-531858291F7D}">
      <dsp:nvSpPr>
        <dsp:cNvPr id="0" name=""/>
        <dsp:cNvSpPr/>
      </dsp:nvSpPr>
      <dsp:spPr>
        <a:xfrm>
          <a:off x="4076699" y="2101331"/>
          <a:ext cx="1689028" cy="293137"/>
        </a:xfrm>
        <a:custGeom>
          <a:avLst/>
          <a:gdLst/>
          <a:ahLst/>
          <a:cxnLst/>
          <a:rect l="0" t="0" r="0" b="0"/>
          <a:pathLst>
            <a:path>
              <a:moveTo>
                <a:pt x="0" y="0"/>
              </a:moveTo>
              <a:lnTo>
                <a:pt x="0" y="146568"/>
              </a:lnTo>
              <a:lnTo>
                <a:pt x="1689028" y="146568"/>
              </a:lnTo>
              <a:lnTo>
                <a:pt x="1689028" y="29313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D903E9-7C40-41D0-8FFE-670DC71C1EBE}">
      <dsp:nvSpPr>
        <dsp:cNvPr id="0" name=""/>
        <dsp:cNvSpPr/>
      </dsp:nvSpPr>
      <dsp:spPr>
        <a:xfrm>
          <a:off x="4030979" y="2101331"/>
          <a:ext cx="91440" cy="293137"/>
        </a:xfrm>
        <a:custGeom>
          <a:avLst/>
          <a:gdLst/>
          <a:ahLst/>
          <a:cxnLst/>
          <a:rect l="0" t="0" r="0" b="0"/>
          <a:pathLst>
            <a:path>
              <a:moveTo>
                <a:pt x="45720" y="0"/>
              </a:moveTo>
              <a:lnTo>
                <a:pt x="45720" y="29313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BDE5A-A442-432A-B04F-A38ECA64B8E2}">
      <dsp:nvSpPr>
        <dsp:cNvPr id="0" name=""/>
        <dsp:cNvSpPr/>
      </dsp:nvSpPr>
      <dsp:spPr>
        <a:xfrm>
          <a:off x="2387671" y="2101331"/>
          <a:ext cx="1689028" cy="293137"/>
        </a:xfrm>
        <a:custGeom>
          <a:avLst/>
          <a:gdLst/>
          <a:ahLst/>
          <a:cxnLst/>
          <a:rect l="0" t="0" r="0" b="0"/>
          <a:pathLst>
            <a:path>
              <a:moveTo>
                <a:pt x="1689028" y="0"/>
              </a:moveTo>
              <a:lnTo>
                <a:pt x="1689028" y="146568"/>
              </a:lnTo>
              <a:lnTo>
                <a:pt x="0" y="146568"/>
              </a:lnTo>
              <a:lnTo>
                <a:pt x="0" y="29313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48BBF-F2BB-46F7-8F25-9FD9021A94D5}">
      <dsp:nvSpPr>
        <dsp:cNvPr id="0" name=""/>
        <dsp:cNvSpPr/>
      </dsp:nvSpPr>
      <dsp:spPr>
        <a:xfrm>
          <a:off x="698642" y="2101331"/>
          <a:ext cx="3378057" cy="293137"/>
        </a:xfrm>
        <a:custGeom>
          <a:avLst/>
          <a:gdLst/>
          <a:ahLst/>
          <a:cxnLst/>
          <a:rect l="0" t="0" r="0" b="0"/>
          <a:pathLst>
            <a:path>
              <a:moveTo>
                <a:pt x="3378057" y="0"/>
              </a:moveTo>
              <a:lnTo>
                <a:pt x="3378057" y="146568"/>
              </a:lnTo>
              <a:lnTo>
                <a:pt x="0" y="146568"/>
              </a:lnTo>
              <a:lnTo>
                <a:pt x="0" y="29313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16A67A-404A-470A-B82C-CC1380015AF4}">
      <dsp:nvSpPr>
        <dsp:cNvPr id="0" name=""/>
        <dsp:cNvSpPr/>
      </dsp:nvSpPr>
      <dsp:spPr>
        <a:xfrm>
          <a:off x="3378754" y="1403385"/>
          <a:ext cx="1395891" cy="69794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effectLst>
                <a:outerShdw blurRad="38100" dist="38100" dir="2700000" algn="tl">
                  <a:srgbClr val="000000">
                    <a:alpha val="43137"/>
                  </a:srgbClr>
                </a:outerShdw>
              </a:effectLst>
            </a:rPr>
            <a:t>النفط الخام</a:t>
          </a:r>
          <a:endParaRPr lang="ar-SA" sz="3100" b="1" kern="1200" dirty="0">
            <a:effectLst>
              <a:outerShdw blurRad="38100" dist="38100" dir="2700000" algn="tl">
                <a:srgbClr val="000000">
                  <a:alpha val="43137"/>
                </a:srgbClr>
              </a:outerShdw>
            </a:effectLst>
          </a:endParaRPr>
        </a:p>
      </dsp:txBody>
      <dsp:txXfrm>
        <a:off x="3378754" y="1403385"/>
        <a:ext cx="1395891" cy="697945"/>
      </dsp:txXfrm>
    </dsp:sp>
    <dsp:sp modelId="{01185E02-B50E-4AB8-89C0-7150360B915C}">
      <dsp:nvSpPr>
        <dsp:cNvPr id="0" name=""/>
        <dsp:cNvSpPr/>
      </dsp:nvSpPr>
      <dsp:spPr>
        <a:xfrm>
          <a:off x="696" y="2394468"/>
          <a:ext cx="1395891" cy="69794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effectLst>
                <a:outerShdw blurRad="38100" dist="38100" dir="2700000" algn="tl">
                  <a:srgbClr val="000000">
                    <a:alpha val="43137"/>
                  </a:srgbClr>
                </a:outerShdw>
              </a:effectLst>
            </a:rPr>
            <a:t>المازوت</a:t>
          </a:r>
          <a:endParaRPr lang="ar-SA" sz="3100" b="1" kern="1200" dirty="0">
            <a:effectLst>
              <a:outerShdw blurRad="38100" dist="38100" dir="2700000" algn="tl">
                <a:srgbClr val="000000">
                  <a:alpha val="43137"/>
                </a:srgbClr>
              </a:outerShdw>
            </a:effectLst>
          </a:endParaRPr>
        </a:p>
      </dsp:txBody>
      <dsp:txXfrm>
        <a:off x="696" y="2394468"/>
        <a:ext cx="1395891" cy="697945"/>
      </dsp:txXfrm>
    </dsp:sp>
    <dsp:sp modelId="{7B4ABE9F-F830-4778-9676-996AECF31C04}">
      <dsp:nvSpPr>
        <dsp:cNvPr id="0" name=""/>
        <dsp:cNvSpPr/>
      </dsp:nvSpPr>
      <dsp:spPr>
        <a:xfrm>
          <a:off x="1689725" y="2394468"/>
          <a:ext cx="1395891" cy="69794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effectLst>
                <a:outerShdw blurRad="38100" dist="38100" dir="2700000" algn="tl">
                  <a:srgbClr val="000000">
                    <a:alpha val="43137"/>
                  </a:srgbClr>
                </a:outerShdw>
              </a:effectLst>
            </a:rPr>
            <a:t>السولر</a:t>
          </a:r>
          <a:endParaRPr lang="ar-SA" sz="3100" b="1" kern="1200" dirty="0">
            <a:effectLst>
              <a:outerShdw blurRad="38100" dist="38100" dir="2700000" algn="tl">
                <a:srgbClr val="000000">
                  <a:alpha val="43137"/>
                </a:srgbClr>
              </a:outerShdw>
            </a:effectLst>
          </a:endParaRPr>
        </a:p>
      </dsp:txBody>
      <dsp:txXfrm>
        <a:off x="1689725" y="2394468"/>
        <a:ext cx="1395891" cy="697945"/>
      </dsp:txXfrm>
    </dsp:sp>
    <dsp:sp modelId="{E2EFC0E4-C567-4C64-A226-203569C37137}">
      <dsp:nvSpPr>
        <dsp:cNvPr id="0" name=""/>
        <dsp:cNvSpPr/>
      </dsp:nvSpPr>
      <dsp:spPr>
        <a:xfrm>
          <a:off x="3378754" y="2394468"/>
          <a:ext cx="1395891" cy="69794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effectLst>
                <a:outerShdw blurRad="38100" dist="38100" dir="2700000" algn="tl">
                  <a:srgbClr val="000000">
                    <a:alpha val="43137"/>
                  </a:srgbClr>
                </a:outerShdw>
              </a:effectLst>
            </a:rPr>
            <a:t>الكاز</a:t>
          </a:r>
          <a:endParaRPr lang="ar-SA" sz="3100" b="1" kern="1200" dirty="0">
            <a:effectLst>
              <a:outerShdw blurRad="38100" dist="38100" dir="2700000" algn="tl">
                <a:srgbClr val="000000">
                  <a:alpha val="43137"/>
                </a:srgbClr>
              </a:outerShdw>
            </a:effectLst>
          </a:endParaRPr>
        </a:p>
      </dsp:txBody>
      <dsp:txXfrm>
        <a:off x="3378754" y="2394468"/>
        <a:ext cx="1395891" cy="697945"/>
      </dsp:txXfrm>
    </dsp:sp>
    <dsp:sp modelId="{6FAED664-1355-4E2D-AA79-D5E9EAB52A34}">
      <dsp:nvSpPr>
        <dsp:cNvPr id="0" name=""/>
        <dsp:cNvSpPr/>
      </dsp:nvSpPr>
      <dsp:spPr>
        <a:xfrm>
          <a:off x="5067782" y="2394468"/>
          <a:ext cx="1395891" cy="69794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effectLst>
                <a:outerShdw blurRad="38100" dist="38100" dir="2700000" algn="tl">
                  <a:srgbClr val="000000">
                    <a:alpha val="43137"/>
                  </a:srgbClr>
                </a:outerShdw>
              </a:effectLst>
            </a:rPr>
            <a:t>البنزين</a:t>
          </a:r>
          <a:endParaRPr lang="ar-SA" sz="3100" b="1" kern="1200" dirty="0">
            <a:effectLst>
              <a:outerShdw blurRad="38100" dist="38100" dir="2700000" algn="tl">
                <a:srgbClr val="000000">
                  <a:alpha val="43137"/>
                </a:srgbClr>
              </a:outerShdw>
            </a:effectLst>
          </a:endParaRPr>
        </a:p>
      </dsp:txBody>
      <dsp:txXfrm>
        <a:off x="5067782" y="2394468"/>
        <a:ext cx="1395891" cy="697945"/>
      </dsp:txXfrm>
    </dsp:sp>
    <dsp:sp modelId="{EF5BFFE2-ABE3-4163-97B6-E968A5987F4C}">
      <dsp:nvSpPr>
        <dsp:cNvPr id="0" name=""/>
        <dsp:cNvSpPr/>
      </dsp:nvSpPr>
      <dsp:spPr>
        <a:xfrm>
          <a:off x="6756811" y="2394468"/>
          <a:ext cx="1395891" cy="69794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effectLst>
                <a:outerShdw blurRad="38100" dist="38100" dir="2700000" algn="tl">
                  <a:srgbClr val="000000">
                    <a:alpha val="43137"/>
                  </a:srgbClr>
                </a:outerShdw>
              </a:effectLst>
            </a:rPr>
            <a:t>غاز الطبخ</a:t>
          </a:r>
          <a:endParaRPr lang="ar-SA" sz="3100" b="1" kern="1200" dirty="0">
            <a:effectLst>
              <a:outerShdw blurRad="38100" dist="38100" dir="2700000" algn="tl">
                <a:srgbClr val="000000">
                  <a:alpha val="43137"/>
                </a:srgbClr>
              </a:outerShdw>
            </a:effectLst>
          </a:endParaRPr>
        </a:p>
      </dsp:txBody>
      <dsp:txXfrm>
        <a:off x="6756811" y="2394468"/>
        <a:ext cx="1395891" cy="697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890067E-EBF8-44B7-AA0A-CFDD59BC8372}" type="datetimeFigureOut">
              <a:rPr lang="ar-SA" smtClean="0"/>
              <a:pPr/>
              <a:t>21/09/1442</a:t>
            </a:fld>
            <a:endParaRPr lang="ar-SA"/>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ar-SA"/>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542793-BF2C-4825-B1BD-81234E8BA471}" type="slidenum">
              <a:rPr lang="ar-SA" smtClean="0"/>
              <a:pPr/>
              <a:t>‹#›</a:t>
            </a:fld>
            <a:endParaRPr lang="ar-SA"/>
          </a:p>
        </p:txBody>
      </p:sp>
    </p:spTree>
    <p:extLst>
      <p:ext uri="{BB962C8B-B14F-4D97-AF65-F5344CB8AC3E}">
        <p14:creationId xmlns:p14="http://schemas.microsoft.com/office/powerpoint/2010/main" val="22098129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ar-SA" dirty="0"/>
          </a:p>
        </p:txBody>
      </p:sp>
      <p:sp>
        <p:nvSpPr>
          <p:cNvPr id="4" name="מציין מיקום של מספר שקופית 3"/>
          <p:cNvSpPr>
            <a:spLocks noGrp="1"/>
          </p:cNvSpPr>
          <p:nvPr>
            <p:ph type="sldNum" sz="quarter" idx="10"/>
          </p:nvPr>
        </p:nvSpPr>
        <p:spPr/>
        <p:txBody>
          <a:bodyPr/>
          <a:lstStyle/>
          <a:p>
            <a:fld id="{3F542793-BF2C-4825-B1BD-81234E8BA471}" type="slidenum">
              <a:rPr lang="ar-SA" smtClean="0"/>
              <a:pPr/>
              <a:t>43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7" name="מלבן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מלבן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מלבן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כותרת 7"/>
          <p:cNvSpPr>
            <a:spLocks noGrp="1"/>
          </p:cNvSpPr>
          <p:nvPr>
            <p:ph type="ctrTitle"/>
          </p:nvPr>
        </p:nvSpPr>
        <p:spPr>
          <a:xfrm>
            <a:off x="2362200" y="4038600"/>
            <a:ext cx="6477000" cy="1828800"/>
          </a:xfrm>
        </p:spPr>
        <p:txBody>
          <a:bodyPr anchor="b"/>
          <a:lstStyle>
            <a:lvl1pPr>
              <a:defRPr cap="all" baseline="0"/>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1573DCE-21F5-48D8-9494-6DD86B1A9ED7}" type="datetimeFigureOut">
              <a:rPr lang="ar-SA" smtClean="0"/>
              <a:pPr/>
              <a:t>21/09/1442</a:t>
            </a:fld>
            <a:endParaRPr lang="ar-SA" dirty="0"/>
          </a:p>
        </p:txBody>
      </p:sp>
      <p:sp>
        <p:nvSpPr>
          <p:cNvPr id="17" name="מציין מיקום של כותרת תחתונה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dirty="0"/>
          </a:p>
        </p:txBody>
      </p:sp>
      <p:sp>
        <p:nvSpPr>
          <p:cNvPr id="29" name="מציין מיקום של מספר שקופית 28"/>
          <p:cNvSpPr>
            <a:spLocks noGrp="1"/>
          </p:cNvSpPr>
          <p:nvPr>
            <p:ph type="sldNum" sz="quarter" idx="12"/>
          </p:nvPr>
        </p:nvSpPr>
        <p:spPr>
          <a:xfrm>
            <a:off x="8001000" y="228600"/>
            <a:ext cx="838200" cy="381000"/>
          </a:xfrm>
        </p:spPr>
        <p:txBody>
          <a:bodyPr/>
          <a:lstStyle>
            <a:lvl1pPr>
              <a:defRPr>
                <a:solidFill>
                  <a:schemeClr val="tx2"/>
                </a:solidFill>
              </a:defRPr>
            </a:lvl1pPr>
          </a:lstStyle>
          <a:p>
            <a:fld id="{EE0ECA00-EA7A-4C1C-B441-B804AF4FBE4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D1573DCE-21F5-48D8-9494-6DD86B1A9ED7}" type="datetimeFigureOut">
              <a:rPr lang="ar-SA" smtClean="0"/>
              <a:pPr/>
              <a:t>21/09/1442</a:t>
            </a:fld>
            <a:endParaRPr lang="ar-SA" dirty="0"/>
          </a:p>
        </p:txBody>
      </p:sp>
      <p:sp>
        <p:nvSpPr>
          <p:cNvPr id="5" name="מציין מיקום של כותרת תחתונה 4"/>
          <p:cNvSpPr>
            <a:spLocks noGrp="1"/>
          </p:cNvSpPr>
          <p:nvPr>
            <p:ph type="ftr" sz="quarter" idx="11"/>
          </p:nvPr>
        </p:nvSpPr>
        <p:spPr/>
        <p:txBody>
          <a:bodyPr/>
          <a:lstStyle/>
          <a:p>
            <a:endParaRPr lang="ar-SA" dirty="0"/>
          </a:p>
        </p:txBody>
      </p:sp>
      <p:sp>
        <p:nvSpPr>
          <p:cNvPr id="6" name="מציין מיקום של מספר שקופית 5"/>
          <p:cNvSpPr>
            <a:spLocks noGrp="1"/>
          </p:cNvSpPr>
          <p:nvPr>
            <p:ph type="sldNum" sz="quarter" idx="12"/>
          </p:nvPr>
        </p:nvSpPr>
        <p:spPr/>
        <p:txBody>
          <a:bodyPr/>
          <a:lstStyle/>
          <a:p>
            <a:fld id="{EE0ECA00-EA7A-4C1C-B441-B804AF4FBE4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1"/>
      </p:bgRef>
    </p:bg>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53200" y="609600"/>
            <a:ext cx="2057400" cy="5516563"/>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609600"/>
            <a:ext cx="5562600" cy="5516564"/>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6553200" y="6248402"/>
            <a:ext cx="2209800" cy="365125"/>
          </a:xfrm>
        </p:spPr>
        <p:txBody>
          <a:bodyPr/>
          <a:lstStyle/>
          <a:p>
            <a:fld id="{D1573DCE-21F5-48D8-9494-6DD86B1A9ED7}" type="datetimeFigureOut">
              <a:rPr lang="ar-SA" smtClean="0"/>
              <a:pPr/>
              <a:t>21/09/1442</a:t>
            </a:fld>
            <a:endParaRPr lang="ar-SA" dirty="0"/>
          </a:p>
        </p:txBody>
      </p:sp>
      <p:sp>
        <p:nvSpPr>
          <p:cNvPr id="5" name="מציין מיקום של כותרת תחתונה 4"/>
          <p:cNvSpPr>
            <a:spLocks noGrp="1"/>
          </p:cNvSpPr>
          <p:nvPr>
            <p:ph type="ftr" sz="quarter" idx="11"/>
          </p:nvPr>
        </p:nvSpPr>
        <p:spPr>
          <a:xfrm>
            <a:off x="457201" y="6248207"/>
            <a:ext cx="5573483" cy="365125"/>
          </a:xfrm>
        </p:spPr>
        <p:txBody>
          <a:bodyPr/>
          <a:lstStyle/>
          <a:p>
            <a:endParaRPr lang="ar-SA" dirty="0"/>
          </a:p>
        </p:txBody>
      </p:sp>
      <p:sp>
        <p:nvSpPr>
          <p:cNvPr id="7" name="מלבן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מלבן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מלבן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מציין מיקום של מספר שקופית 5"/>
          <p:cNvSpPr>
            <a:spLocks noGrp="1"/>
          </p:cNvSpPr>
          <p:nvPr>
            <p:ph type="sldNum" sz="quarter" idx="12"/>
          </p:nvPr>
        </p:nvSpPr>
        <p:spPr>
          <a:xfrm rot="5400000">
            <a:off x="5989638" y="144462"/>
            <a:ext cx="533400" cy="244476"/>
          </a:xfrm>
        </p:spPr>
        <p:txBody>
          <a:bodyPr/>
          <a:lstStyle/>
          <a:p>
            <a:fld id="{EE0ECA00-EA7A-4C1C-B441-B804AF4FBE46}" type="slidenum">
              <a:rPr lang="ar-SA" smtClean="0"/>
              <a:pPr/>
              <a:t>‹#›</a:t>
            </a:fld>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12648" y="228600"/>
            <a:ext cx="8153400" cy="990600"/>
          </a:xfrm>
        </p:spPr>
        <p:txBody>
          <a:body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D1573DCE-21F5-48D8-9494-6DD86B1A9ED7}" type="datetimeFigureOut">
              <a:rPr lang="ar-SA" smtClean="0"/>
              <a:pPr/>
              <a:t>21/09/1442</a:t>
            </a:fld>
            <a:endParaRPr lang="ar-SA" dirty="0"/>
          </a:p>
        </p:txBody>
      </p:sp>
      <p:sp>
        <p:nvSpPr>
          <p:cNvPr id="5" name="מציין מיקום של כותרת תחתונה 4"/>
          <p:cNvSpPr>
            <a:spLocks noGrp="1"/>
          </p:cNvSpPr>
          <p:nvPr>
            <p:ph type="ftr" sz="quarter" idx="11"/>
          </p:nvPr>
        </p:nvSpPr>
        <p:spPr/>
        <p:txBody>
          <a:bodyPr/>
          <a:lstStyle/>
          <a:p>
            <a:endParaRPr lang="ar-SA" dirty="0"/>
          </a:p>
        </p:txBody>
      </p:sp>
      <p:sp>
        <p:nvSpPr>
          <p:cNvPr id="6" name="מציין מיקום של מספר שקופית 5"/>
          <p:cNvSpPr>
            <a:spLocks noGrp="1"/>
          </p:cNvSpPr>
          <p:nvPr>
            <p:ph type="sldNum" sz="quarter" idx="12"/>
          </p:nvPr>
        </p:nvSpPr>
        <p:spPr/>
        <p:txBody>
          <a:bodyPr/>
          <a:lstStyle>
            <a:lvl1pPr>
              <a:defRPr>
                <a:solidFill>
                  <a:srgbClr val="FFFFFF"/>
                </a:solidFill>
              </a:defRPr>
            </a:lvl1pPr>
          </a:lstStyle>
          <a:p>
            <a:fld id="{EE0ECA00-EA7A-4C1C-B441-B804AF4FBE46}" type="slidenum">
              <a:rPr lang="ar-SA" smtClean="0"/>
              <a:pPr/>
              <a:t>‹#›</a:t>
            </a:fld>
            <a:endParaRPr lang="ar-SA" dirty="0"/>
          </a:p>
        </p:txBody>
      </p:sp>
      <p:sp>
        <p:nvSpPr>
          <p:cNvPr id="8" name="מציין מיקום תוכן 7"/>
          <p:cNvSpPr>
            <a:spLocks noGrp="1"/>
          </p:cNvSpPr>
          <p:nvPr>
            <p:ph sz="quarter" idx="1"/>
          </p:nvPr>
        </p:nvSpPr>
        <p:spPr>
          <a:xfrm>
            <a:off x="612648" y="1600200"/>
            <a:ext cx="8153400" cy="44958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1"/>
      </p:bgRef>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7" name="מלבן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מלבן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מלבן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D1573DCE-21F5-48D8-9494-6DD86B1A9ED7}" type="datetimeFigureOut">
              <a:rPr lang="ar-SA" smtClean="0"/>
              <a:pPr/>
              <a:t>21/09/1442</a:t>
            </a:fld>
            <a:endParaRPr lang="ar-SA" dirty="0"/>
          </a:p>
        </p:txBody>
      </p:sp>
      <p:sp>
        <p:nvSpPr>
          <p:cNvPr id="13" name="מציין מיקום של מספר שקופית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E0ECA00-EA7A-4C1C-B441-B804AF4FBE46}" type="slidenum">
              <a:rPr lang="ar-SA" smtClean="0"/>
              <a:pPr/>
              <a:t>‹#›</a:t>
            </a:fld>
            <a:endParaRPr lang="ar-SA" dirty="0"/>
          </a:p>
        </p:txBody>
      </p:sp>
      <p:sp>
        <p:nvSpPr>
          <p:cNvPr id="14" name="מציין מיקום של כותרת תחתונה 13"/>
          <p:cNvSpPr>
            <a:spLocks noGrp="1"/>
          </p:cNvSpPr>
          <p:nvPr>
            <p:ph type="ftr" sz="quarter" idx="12"/>
          </p:nvPr>
        </p:nvSpPr>
        <p:spPr/>
        <p:txBody>
          <a:bodyPr/>
          <a:lstStyle/>
          <a:p>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9" name="מציין מיקום תוכן 8"/>
          <p:cNvSpPr>
            <a:spLocks noGrp="1"/>
          </p:cNvSpPr>
          <p:nvPr>
            <p:ph sz="quarter" idx="1"/>
          </p:nvPr>
        </p:nvSpPr>
        <p:spPr>
          <a:xfrm>
            <a:off x="609600" y="1589567"/>
            <a:ext cx="38862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844901" y="1589567"/>
            <a:ext cx="38862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8" name="מציין מיקום של תאריך 7"/>
          <p:cNvSpPr>
            <a:spLocks noGrp="1"/>
          </p:cNvSpPr>
          <p:nvPr>
            <p:ph type="dt" sz="half" idx="15"/>
          </p:nvPr>
        </p:nvSpPr>
        <p:spPr/>
        <p:txBody>
          <a:bodyPr rtlCol="0"/>
          <a:lstStyle/>
          <a:p>
            <a:fld id="{D1573DCE-21F5-48D8-9494-6DD86B1A9ED7}" type="datetimeFigureOut">
              <a:rPr lang="ar-SA" smtClean="0"/>
              <a:pPr/>
              <a:t>21/09/1442</a:t>
            </a:fld>
            <a:endParaRPr lang="ar-SA" dirty="0"/>
          </a:p>
        </p:txBody>
      </p:sp>
      <p:sp>
        <p:nvSpPr>
          <p:cNvPr id="10" name="מציין מיקום של מספר שקופית 9"/>
          <p:cNvSpPr>
            <a:spLocks noGrp="1"/>
          </p:cNvSpPr>
          <p:nvPr>
            <p:ph type="sldNum" sz="quarter" idx="16"/>
          </p:nvPr>
        </p:nvSpPr>
        <p:spPr/>
        <p:txBody>
          <a:bodyPr rtlCol="0"/>
          <a:lstStyle/>
          <a:p>
            <a:fld id="{EE0ECA00-EA7A-4C1C-B441-B804AF4FBE46}" type="slidenum">
              <a:rPr lang="ar-SA" smtClean="0"/>
              <a:pPr/>
              <a:t>‹#›</a:t>
            </a:fld>
            <a:endParaRPr lang="ar-SA" dirty="0"/>
          </a:p>
        </p:txBody>
      </p:sp>
      <p:sp>
        <p:nvSpPr>
          <p:cNvPr id="12" name="מציין מיקום של כותרת תחתונה 11"/>
          <p:cNvSpPr>
            <a:spLocks noGrp="1"/>
          </p:cNvSpPr>
          <p:nvPr>
            <p:ph type="ftr" sz="quarter" idx="17"/>
          </p:nvPr>
        </p:nvSpPr>
        <p:spPr/>
        <p:txBody>
          <a:bodyPr rtlCol="0"/>
          <a:lstStyle/>
          <a:p>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73050"/>
            <a:ext cx="8153400" cy="869950"/>
          </a:xfrm>
        </p:spPr>
        <p:txBody>
          <a:bodyPr anchor="ctr"/>
          <a:lstStyle>
            <a:lvl1pPr>
              <a:defRPr/>
            </a:lvl1pPr>
          </a:lstStyle>
          <a:p>
            <a:r>
              <a:rPr kumimoji="0" lang="he-IL" smtClean="0"/>
              <a:t>לחץ כדי לערוך סגנון כותרת של תבנית בסיס</a:t>
            </a:r>
            <a:endParaRPr kumimoji="0" lang="en-US"/>
          </a:p>
        </p:txBody>
      </p:sp>
      <p:sp>
        <p:nvSpPr>
          <p:cNvPr id="11" name="מציין מיקום תוכן 10"/>
          <p:cNvSpPr>
            <a:spLocks noGrp="1"/>
          </p:cNvSpPr>
          <p:nvPr>
            <p:ph sz="quarter" idx="2"/>
          </p:nvPr>
        </p:nvSpPr>
        <p:spPr>
          <a:xfrm>
            <a:off x="609600" y="2438400"/>
            <a:ext cx="3886200" cy="35814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800600" y="2438400"/>
            <a:ext cx="3886200" cy="35814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5"/>
          </p:nvPr>
        </p:nvSpPr>
        <p:spPr/>
        <p:txBody>
          <a:bodyPr rtlCol="0"/>
          <a:lstStyle/>
          <a:p>
            <a:fld id="{D1573DCE-21F5-48D8-9494-6DD86B1A9ED7}" type="datetimeFigureOut">
              <a:rPr lang="ar-SA" smtClean="0"/>
              <a:pPr/>
              <a:t>21/09/1442</a:t>
            </a:fld>
            <a:endParaRPr lang="ar-SA" dirty="0"/>
          </a:p>
        </p:txBody>
      </p:sp>
      <p:sp>
        <p:nvSpPr>
          <p:cNvPr id="12" name="מציין מיקום של מספר שקופית 11"/>
          <p:cNvSpPr>
            <a:spLocks noGrp="1"/>
          </p:cNvSpPr>
          <p:nvPr>
            <p:ph type="sldNum" sz="quarter" idx="16"/>
          </p:nvPr>
        </p:nvSpPr>
        <p:spPr/>
        <p:txBody>
          <a:bodyPr rtlCol="0"/>
          <a:lstStyle/>
          <a:p>
            <a:fld id="{EE0ECA00-EA7A-4C1C-B441-B804AF4FBE46}" type="slidenum">
              <a:rPr lang="ar-SA" smtClean="0"/>
              <a:pPr/>
              <a:t>‹#›</a:t>
            </a:fld>
            <a:endParaRPr lang="ar-SA" dirty="0"/>
          </a:p>
        </p:txBody>
      </p:sp>
      <p:sp>
        <p:nvSpPr>
          <p:cNvPr id="14" name="מציין מיקום של כותרת תחתונה 13"/>
          <p:cNvSpPr>
            <a:spLocks noGrp="1"/>
          </p:cNvSpPr>
          <p:nvPr>
            <p:ph type="ftr" sz="quarter" idx="17"/>
          </p:nvPr>
        </p:nvSpPr>
        <p:spPr/>
        <p:txBody>
          <a:bodyPr rtlCol="0"/>
          <a:lstStyle/>
          <a:p>
            <a:endParaRPr lang="ar-SA" dirty="0"/>
          </a:p>
        </p:txBody>
      </p:sp>
      <p:sp>
        <p:nvSpPr>
          <p:cNvPr id="16" name="מציין מיקום טקסט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5" name="מציין מיקום טקסט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D1573DCE-21F5-48D8-9494-6DD86B1A9ED7}" type="datetimeFigureOut">
              <a:rPr lang="ar-SA" smtClean="0"/>
              <a:pPr/>
              <a:t>21/09/1442</a:t>
            </a:fld>
            <a:endParaRPr lang="ar-SA" dirty="0"/>
          </a:p>
        </p:txBody>
      </p:sp>
      <p:sp>
        <p:nvSpPr>
          <p:cNvPr id="4" name="מציין מיקום של כותרת תחתונה 3"/>
          <p:cNvSpPr>
            <a:spLocks noGrp="1"/>
          </p:cNvSpPr>
          <p:nvPr>
            <p:ph type="ftr" sz="quarter" idx="11"/>
          </p:nvPr>
        </p:nvSpPr>
        <p:spPr/>
        <p:txBody>
          <a:bodyPr/>
          <a:lstStyle/>
          <a:p>
            <a:endParaRPr lang="ar-SA" dirty="0"/>
          </a:p>
        </p:txBody>
      </p:sp>
      <p:sp>
        <p:nvSpPr>
          <p:cNvPr id="5" name="מציין מיקום של מספר שקופית 4"/>
          <p:cNvSpPr>
            <a:spLocks noGrp="1"/>
          </p:cNvSpPr>
          <p:nvPr>
            <p:ph type="sldNum" sz="quarter" idx="12"/>
          </p:nvPr>
        </p:nvSpPr>
        <p:spPr/>
        <p:txBody>
          <a:bodyPr/>
          <a:lstStyle>
            <a:lvl1pPr>
              <a:defRPr>
                <a:solidFill>
                  <a:srgbClr val="FFFFFF"/>
                </a:solidFill>
              </a:defRPr>
            </a:lvl1pPr>
          </a:lstStyle>
          <a:p>
            <a:fld id="{EE0ECA00-EA7A-4C1C-B441-B804AF4FBE4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1573DCE-21F5-48D8-9494-6DD86B1A9ED7}" type="datetimeFigureOut">
              <a:rPr lang="ar-SA" smtClean="0"/>
              <a:pPr/>
              <a:t>21/09/1442</a:t>
            </a:fld>
            <a:endParaRPr lang="ar-SA" dirty="0"/>
          </a:p>
        </p:txBody>
      </p:sp>
      <p:sp>
        <p:nvSpPr>
          <p:cNvPr id="3" name="מציין מיקום של כותרת תחתונה 2"/>
          <p:cNvSpPr>
            <a:spLocks noGrp="1"/>
          </p:cNvSpPr>
          <p:nvPr>
            <p:ph type="ftr" sz="quarter" idx="11"/>
          </p:nvPr>
        </p:nvSpPr>
        <p:spPr/>
        <p:txBody>
          <a:bodyPr/>
          <a:lstStyle/>
          <a:p>
            <a:endParaRPr lang="ar-SA" dirty="0"/>
          </a:p>
        </p:txBody>
      </p:sp>
      <p:sp>
        <p:nvSpPr>
          <p:cNvPr id="4" name="מציין מיקום של מספר שקופית 3"/>
          <p:cNvSpPr>
            <a:spLocks noGrp="1"/>
          </p:cNvSpPr>
          <p:nvPr>
            <p:ph type="sldNum" sz="quarter" idx="12"/>
          </p:nvPr>
        </p:nvSpPr>
        <p:spPr>
          <a:xfrm>
            <a:off x="0" y="6248400"/>
            <a:ext cx="533400" cy="381000"/>
          </a:xfrm>
        </p:spPr>
        <p:txBody>
          <a:bodyPr/>
          <a:lstStyle>
            <a:lvl1pPr>
              <a:defRPr>
                <a:solidFill>
                  <a:schemeClr val="tx2"/>
                </a:solidFill>
              </a:defRPr>
            </a:lvl1pPr>
          </a:lstStyle>
          <a:p>
            <a:fld id="{EE0ECA00-EA7A-4C1C-B441-B804AF4FBE4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3050"/>
            <a:ext cx="8077200" cy="869950"/>
          </a:xfrm>
        </p:spPr>
        <p:txBody>
          <a:bodyPr anchor="ctr"/>
          <a:lstStyle>
            <a:lvl1pPr algn="l">
              <a:buNone/>
              <a:defRPr sz="4400" b="0"/>
            </a:lvl1p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D1573DCE-21F5-48D8-9494-6DD86B1A9ED7}" type="datetimeFigureOut">
              <a:rPr lang="ar-SA" smtClean="0"/>
              <a:pPr/>
              <a:t>21/09/1442</a:t>
            </a:fld>
            <a:endParaRPr lang="ar-SA" dirty="0"/>
          </a:p>
        </p:txBody>
      </p:sp>
      <p:sp>
        <p:nvSpPr>
          <p:cNvPr id="6" name="מציין מיקום של כותרת תחתונה 5"/>
          <p:cNvSpPr>
            <a:spLocks noGrp="1"/>
          </p:cNvSpPr>
          <p:nvPr>
            <p:ph type="ftr" sz="quarter" idx="11"/>
          </p:nvPr>
        </p:nvSpPr>
        <p:spPr/>
        <p:txBody>
          <a:bodyPr/>
          <a:lstStyle/>
          <a:p>
            <a:endParaRPr lang="ar-SA" dirty="0"/>
          </a:p>
        </p:txBody>
      </p:sp>
      <p:sp>
        <p:nvSpPr>
          <p:cNvPr id="7" name="מציין מיקום של מספר שקופית 6"/>
          <p:cNvSpPr>
            <a:spLocks noGrp="1"/>
          </p:cNvSpPr>
          <p:nvPr>
            <p:ph type="sldNum" sz="quarter" idx="12"/>
          </p:nvPr>
        </p:nvSpPr>
        <p:spPr/>
        <p:txBody>
          <a:bodyPr/>
          <a:lstStyle>
            <a:lvl1pPr>
              <a:defRPr>
                <a:solidFill>
                  <a:srgbClr val="FFFFFF"/>
                </a:solidFill>
              </a:defRPr>
            </a:lvl1pPr>
          </a:lstStyle>
          <a:p>
            <a:fld id="{EE0ECA00-EA7A-4C1C-B441-B804AF4FBE46}" type="slidenum">
              <a:rPr lang="ar-SA" smtClean="0"/>
              <a:pPr/>
              <a:t>‹#›</a:t>
            </a:fld>
            <a:endParaRPr lang="ar-SA" dirty="0"/>
          </a:p>
        </p:txBody>
      </p:sp>
      <p:sp>
        <p:nvSpPr>
          <p:cNvPr id="3" name="מציין מיקום טקסט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9" name="מציין מיקום תוכן 8"/>
          <p:cNvSpPr>
            <a:spLocks noGrp="1"/>
          </p:cNvSpPr>
          <p:nvPr>
            <p:ph sz="quarter" idx="1"/>
          </p:nvPr>
        </p:nvSpPr>
        <p:spPr>
          <a:xfrm>
            <a:off x="2362200" y="1752600"/>
            <a:ext cx="6400800" cy="44196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3">
        <a:schemeClr val="bg2"/>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e-IL" smtClean="0"/>
              <a:t>לחץ כדי לערוך סגנונות טקסט של תבנית בסיס</a:t>
            </a:r>
          </a:p>
        </p:txBody>
      </p:sp>
      <p:sp>
        <p:nvSpPr>
          <p:cNvPr id="8" name="מלבן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מלבן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מלבן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he-IL" smtClean="0"/>
              <a:t>לחץ כדי לערוך סגנון כותרת של תבנית בסיס</a:t>
            </a:r>
            <a:endParaRPr kumimoji="0" lang="en-US"/>
          </a:p>
        </p:txBody>
      </p:sp>
      <p:sp>
        <p:nvSpPr>
          <p:cNvPr id="11" name="מלבן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מציין מיקום של תאריך 11"/>
          <p:cNvSpPr>
            <a:spLocks noGrp="1"/>
          </p:cNvSpPr>
          <p:nvPr>
            <p:ph type="dt" sz="half" idx="10"/>
          </p:nvPr>
        </p:nvSpPr>
        <p:spPr>
          <a:xfrm>
            <a:off x="6248400" y="6248400"/>
            <a:ext cx="2667000" cy="365125"/>
          </a:xfrm>
        </p:spPr>
        <p:txBody>
          <a:bodyPr rtlCol="0"/>
          <a:lstStyle/>
          <a:p>
            <a:fld id="{D1573DCE-21F5-48D8-9494-6DD86B1A9ED7}" type="datetimeFigureOut">
              <a:rPr lang="ar-SA" smtClean="0"/>
              <a:pPr/>
              <a:t>21/09/1442</a:t>
            </a:fld>
            <a:endParaRPr lang="ar-SA" dirty="0"/>
          </a:p>
        </p:txBody>
      </p:sp>
      <p:sp>
        <p:nvSpPr>
          <p:cNvPr id="13" name="מציין מיקום של מספר שקופית 12"/>
          <p:cNvSpPr>
            <a:spLocks noGrp="1"/>
          </p:cNvSpPr>
          <p:nvPr>
            <p:ph type="sldNum" sz="quarter" idx="11"/>
          </p:nvPr>
        </p:nvSpPr>
        <p:spPr>
          <a:xfrm>
            <a:off x="0" y="4667249"/>
            <a:ext cx="1447800" cy="663578"/>
          </a:xfrm>
        </p:spPr>
        <p:txBody>
          <a:bodyPr rtlCol="0"/>
          <a:lstStyle>
            <a:lvl1pPr>
              <a:defRPr sz="2800"/>
            </a:lvl1pPr>
          </a:lstStyle>
          <a:p>
            <a:fld id="{EE0ECA00-EA7A-4C1C-B441-B804AF4FBE46}" type="slidenum">
              <a:rPr lang="ar-SA" smtClean="0"/>
              <a:pPr/>
              <a:t>‹#›</a:t>
            </a:fld>
            <a:endParaRPr lang="ar-SA" dirty="0"/>
          </a:p>
        </p:txBody>
      </p:sp>
      <p:sp>
        <p:nvSpPr>
          <p:cNvPr id="14" name="מציין מיקום של כותרת תחתונה 13"/>
          <p:cNvSpPr>
            <a:spLocks noGrp="1"/>
          </p:cNvSpPr>
          <p:nvPr>
            <p:ph type="ftr" sz="quarter" idx="12"/>
          </p:nvPr>
        </p:nvSpPr>
        <p:spPr>
          <a:xfrm>
            <a:off x="1600200" y="6248206"/>
            <a:ext cx="4572000" cy="365125"/>
          </a:xfrm>
        </p:spPr>
        <p:txBody>
          <a:bodyPr rtlCol="0"/>
          <a:lstStyle/>
          <a:p>
            <a:endParaRPr lang="ar-SA" dirty="0"/>
          </a:p>
        </p:txBody>
      </p:sp>
      <p:sp>
        <p:nvSpPr>
          <p:cNvPr id="3" name="מציין מיקום של תמונה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he-IL" dirty="0" smtClean="0"/>
              <a:t>לחץ על הסמל כדי להוסיף תמונה</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609600" y="228600"/>
            <a:ext cx="8153400" cy="9906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1573DCE-21F5-48D8-9494-6DD86B1A9ED7}" type="datetimeFigureOut">
              <a:rPr lang="ar-SA" smtClean="0"/>
              <a:pPr/>
              <a:t>21/09/1442</a:t>
            </a:fld>
            <a:endParaRPr lang="ar-SA" dirty="0"/>
          </a:p>
        </p:txBody>
      </p:sp>
      <p:sp>
        <p:nvSpPr>
          <p:cNvPr id="3" name="מציין מיקום של כותרת תחתונה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dirty="0"/>
          </a:p>
        </p:txBody>
      </p:sp>
      <p:sp>
        <p:nvSpPr>
          <p:cNvPr id="7" name="מלבן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מלבן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מלבן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E0ECA00-EA7A-4C1C-B441-B804AF4FBE46}"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1604;&#1593;&#1576;&#1577;%20&#1591;&#1575;&#1602;&#1577;%20&#1571;&#1579;&#1606;&#1575;&#1569;%20&#1575;&#1604;&#1593;&#1605;&#1604;.pptx"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hyperlink" Target="&#1578;&#1580;&#1585;&#1576;&#1577;%20-%20&#1607;&#1604;%20&#1610;&#1604;&#1586;&#1605;%20&#1571;&#1608;&#1603;&#1587;&#1580;&#1610;&#1606;%20&#1604;&#1604;&#1575;&#1581;&#1578;&#1585;&#1575;&#1602;&#1567;.docx" TargetMode="External"/><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hyperlink" Target="&#1589;&#1608;&#1585;%20&#1591;&#1575;&#1602;&#1577;%20&#1571;&#1579;&#1606;&#1575;&#1569;%20&#1575;&#1604;&#1593;&#1605;&#1604;/0f5ccade-8ec9-4cd8-9d5d-39386583c24d.jpg" TargetMode="External"/><Relationship Id="rId4" Type="http://schemas.openxmlformats.org/officeDocument/2006/relationships/hyperlink" Target="https://www.youtube.com/watch?v=ANXXkQd-23A"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hyperlink" Target="&#1589;&#1608;&#1585;%20&#1591;&#1575;&#1602;&#1577;%20&#1571;&#1579;&#1606;&#1575;&#1569;%20&#1575;&#1604;&#1593;&#1605;&#1604;/50.jpg" TargetMode="External"/><Relationship Id="rId4" Type="http://schemas.openxmlformats.org/officeDocument/2006/relationships/hyperlink" Target="http://www.youtube.com/watch?v=OXDMoB-CHjY"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hyperlink" Target="https://www.youtube.com/watch?v=Tw0FZjRriq8" TargetMode="External"/><Relationship Id="rId4" Type="http://schemas.openxmlformats.org/officeDocument/2006/relationships/hyperlink" Target="https://www.youtube.com/watch?v=SsEx8Rzm-9Q"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youtube.com/watch?v=4hpj-05ebgI"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1.png"/><Relationship Id="rId7" Type="http://schemas.openxmlformats.org/officeDocument/2006/relationships/diagramQuickStyle" Target="../diagrams/quickStyle7.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jpeg"/><Relationship Id="rId9" Type="http://schemas.microsoft.com/office/2007/relationships/diagramDrawing" Target="../diagrams/drawing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hyperlink" Target="&#1601;&#1593;&#1575;&#1604;&#1610;&#1577;_&#1575;&#1603;&#1578;&#1588;&#1601;_&#1575;&#1604;&#1605;&#1582;&#1578;&#1601;&#1610;.pptx"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9.jpeg"/><Relationship Id="rId7" Type="http://schemas.openxmlformats.org/officeDocument/2006/relationships/diagramQuickStyle" Target="../diagrams/quickStyle10.xml"/><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60.jpeg"/><Relationship Id="rId9" Type="http://schemas.microsoft.com/office/2007/relationships/diagramDrawing" Target="../diagrams/drawing10.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1608;&#1585;&#1602;&#1577;%20&#1593;&#1605;&#1604;%20-%20&#1605;&#1608;&#1575;&#1583;%20%20&#1575;&#1604;&#1608;&#1602;&#1608;&#1583;.doc" TargetMode="External"/><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ar.ofek.cet.ac.il/units/ar/science/intro.aspx" TargetMode="External"/><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1578;&#1580;&#1585;&#1576;&#1577;%20-%20&#1605;&#1575;%20&#1575;&#1604;&#1584;&#1610;%20&#1610;&#1581;&#1578;&#1585;&#1602;&#1567;.docx" TargetMode="External"/><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1608;&#1585;&#1602;&#1577;%20&#1593;&#1605;&#1604;%20-%20&#1605;&#1608;&#1575;&#1583;%20&#1575;&#1604;&#1608;&#1602;&#1608;&#1583;2.docx" TargetMode="External"/><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1578;&#1580;&#1585;&#1576;&#1577;%20-%20&#1605;&#1575;&#1584;&#1575;%20&#1578;&#1581;&#1578;&#1575;&#1580;%20&#1575;&#1604;&#1605;&#1575;&#1583;&#1577;%20&#1575;&#1604;&#1602;&#1575;&#1576;&#1604;&#1577;%20&#1604;&#1604;&#1575;&#1581;&#1578;&#1585;&#1575;&#1602;%20&#1603;&#1610;%20&#1578;&#1581;&#1578;&#1585;&#1602;&#1567;.docx" TargetMode="External"/><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youtube.com/watch?v=MgRaAs4j8hM&amp;list=PLA23DA97DAF4B3BD0" TargetMode="Externa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1608;&#1585;&#1602;&#1577;%20&#1593;&#1605;&#1604;%20-%20&#1605;&#1608;&#1575;&#1583;%20&#1575;&#1604;&#1608;&#1602;&#1608;&#1583;3.docx" TargetMode="External"/><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1578;&#1580;&#1585;&#1576;&#1577;%20-%20&#1605;&#1575;&#1584;&#1575;%20&#1610;&#1606;&#1591;&#1604;&#1602;%20&#1605;&#1606;%20&#1605;&#1575;&#1583;&#1577;%20&#1575;&#1604;&#1608;&#1602;&#1608;&#1583;%20&#1593;&#1606;&#1583;&#1605;&#1575;%20&#1578;&#1581;&#1578;&#1585;&#1602;&#1567;.docx" TargetMode="External"/><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algn="ctr"/>
            <a:r>
              <a:rPr lang="ar-SA" sz="8800" b="1" dirty="0" smtClean="0">
                <a:effectLst>
                  <a:outerShdw blurRad="38100" dist="38100" dir="2700000" algn="tl">
                    <a:srgbClr val="000000">
                      <a:alpha val="43137"/>
                    </a:srgbClr>
                  </a:outerShdw>
                </a:effectLst>
              </a:rPr>
              <a:t>طاقة أثناء العمل</a:t>
            </a:r>
            <a:endParaRPr lang="ar-SA" sz="8800" b="1" dirty="0">
              <a:effectLst>
                <a:outerShdw blurRad="38100" dist="38100" dir="2700000" algn="tl">
                  <a:srgbClr val="000000">
                    <a:alpha val="43137"/>
                  </a:srgbClr>
                </a:outerShdw>
              </a:effectLst>
            </a:endParaRPr>
          </a:p>
        </p:txBody>
      </p:sp>
      <p:sp>
        <p:nvSpPr>
          <p:cNvPr id="3" name="כותרת משנה 2"/>
          <p:cNvSpPr>
            <a:spLocks noGrp="1"/>
          </p:cNvSpPr>
          <p:nvPr>
            <p:ph type="subTitle" idx="1"/>
          </p:nvPr>
        </p:nvSpPr>
        <p:spPr/>
        <p:txBody>
          <a:bodyPr/>
          <a:lstStyle/>
          <a:p>
            <a:r>
              <a:rPr lang="ar-SA" b="1" dirty="0" smtClean="0">
                <a:effectLst>
                  <a:outerShdw blurRad="38100" dist="38100" dir="2700000" algn="tl">
                    <a:srgbClr val="000000">
                      <a:alpha val="43137"/>
                    </a:srgbClr>
                  </a:outerShdw>
                </a:effectLst>
              </a:rPr>
              <a:t>مواد الوقود أثناء العمل</a:t>
            </a:r>
            <a:endParaRPr lang="ar-SA" b="1" dirty="0">
              <a:effectLst>
                <a:outerShdw blurRad="38100" dist="38100" dir="2700000" algn="tl">
                  <a:srgbClr val="000000">
                    <a:alpha val="43137"/>
                  </a:srgbClr>
                </a:outerShdw>
              </a:effectLst>
            </a:endParaRPr>
          </a:p>
        </p:txBody>
      </p:sp>
      <p:sp>
        <p:nvSpPr>
          <p:cNvPr id="4" name="TextBox 3"/>
          <p:cNvSpPr txBox="1"/>
          <p:nvPr/>
        </p:nvSpPr>
        <p:spPr>
          <a:xfrm>
            <a:off x="0" y="6309320"/>
            <a:ext cx="1440160" cy="369332"/>
          </a:xfrm>
          <a:prstGeom prst="rect">
            <a:avLst/>
          </a:prstGeom>
          <a:noFill/>
        </p:spPr>
        <p:txBody>
          <a:bodyPr wrap="square" rtlCol="1">
            <a:spAutoFit/>
          </a:bodyPr>
          <a:lstStyle/>
          <a:p>
            <a:pPr algn="l"/>
            <a:r>
              <a:rPr lang="ar-SA" dirty="0" smtClean="0"/>
              <a:t>الصف الثالث</a:t>
            </a:r>
            <a:endParaRPr lang="ar-SA"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7.JPG"/>
          <p:cNvPicPr>
            <a:picLocks noChangeAspect="1"/>
          </p:cNvPicPr>
          <p:nvPr/>
        </p:nvPicPr>
        <p:blipFill>
          <a:blip r:embed="rId2" cstate="print"/>
          <a:stretch>
            <a:fillRect/>
          </a:stretch>
        </p:blipFill>
        <p:spPr>
          <a:xfrm>
            <a:off x="0" y="4124325"/>
            <a:ext cx="4057650" cy="2733675"/>
          </a:xfrm>
          <a:prstGeom prst="rect">
            <a:avLst/>
          </a:prstGeom>
          <a:ln>
            <a:noFill/>
          </a:ln>
          <a:effectLst>
            <a:softEdge rad="112500"/>
          </a:effectLst>
        </p:spPr>
      </p:pic>
      <p:sp>
        <p:nvSpPr>
          <p:cNvPr id="2" name="כותרת 1"/>
          <p:cNvSpPr>
            <a:spLocks noGrp="1"/>
          </p:cNvSpPr>
          <p:nvPr>
            <p:ph type="title"/>
          </p:nvPr>
        </p:nvSpPr>
        <p:spPr/>
        <p:txBody>
          <a:bodyPr>
            <a:normAutofit/>
          </a:bodyPr>
          <a:lstStyle/>
          <a:p>
            <a:r>
              <a:rPr lang="ar-SA" b="1" dirty="0" smtClean="0">
                <a:effectLst>
                  <a:outerShdw blurRad="38100" dist="38100" dir="2700000" algn="tl">
                    <a:srgbClr val="000000">
                      <a:alpha val="43137"/>
                    </a:srgbClr>
                  </a:outerShdw>
                </a:effectLst>
              </a:rPr>
              <a:t>إعط أمثلة أخرى لمواد وقود:</a:t>
            </a:r>
            <a:endParaRPr lang="ar-SA" b="1" dirty="0">
              <a:effectLst>
                <a:outerShdw blurRad="38100" dist="38100" dir="2700000" algn="tl">
                  <a:srgbClr val="000000">
                    <a:alpha val="43137"/>
                  </a:srgbClr>
                </a:outerShdw>
              </a:effectLst>
            </a:endParaRPr>
          </a:p>
        </p:txBody>
      </p:sp>
      <p:graphicFrame>
        <p:nvGraphicFramePr>
          <p:cNvPr id="3" name="דיאגרמה 2"/>
          <p:cNvGraphicFramePr/>
          <p:nvPr/>
        </p:nvGraphicFramePr>
        <p:xfrm>
          <a:off x="3048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تعلّمنا في هذا الفصل </a:t>
            </a:r>
            <a:r>
              <a:rPr lang="ar-SA" b="1" dirty="0" err="1" smtClean="0">
                <a:effectLst>
                  <a:outerShdw blurRad="38100" dist="38100" dir="2700000" algn="tl">
                    <a:srgbClr val="000000">
                      <a:alpha val="43137"/>
                    </a:srgbClr>
                  </a:outerShdw>
                </a:effectLst>
              </a:rPr>
              <a:t>أن...</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a:xfrm>
            <a:off x="0" y="1600200"/>
            <a:ext cx="9144000" cy="5257800"/>
          </a:xfrm>
        </p:spPr>
        <p:txBody>
          <a:bodyPr>
            <a:normAutofit fontScale="85000" lnSpcReduction="10000"/>
          </a:bodyPr>
          <a:lstStyle/>
          <a:p>
            <a:pPr marL="0" indent="0" algn="just">
              <a:lnSpc>
                <a:spcPct val="120000"/>
              </a:lnSpc>
              <a:spcBef>
                <a:spcPts val="0"/>
              </a:spcBef>
            </a:pPr>
            <a:r>
              <a:rPr lang="ar-SA" dirty="0" smtClean="0"/>
              <a:t> موادّ الوقود هي موادّ قابلة </a:t>
            </a:r>
            <a:r>
              <a:rPr lang="ar-SA" dirty="0" err="1" smtClean="0"/>
              <a:t>للاحتراق.</a:t>
            </a:r>
            <a:r>
              <a:rPr lang="ar-SA" dirty="0" smtClean="0"/>
              <a:t> عند احتراقها تُطلق حرارة وأحيانًا </a:t>
            </a:r>
            <a:r>
              <a:rPr lang="ar-SA" dirty="0" err="1" smtClean="0"/>
              <a:t>ضوءًا.</a:t>
            </a:r>
            <a:r>
              <a:rPr lang="ar-SA" dirty="0" smtClean="0"/>
              <a:t> </a:t>
            </a:r>
          </a:p>
          <a:p>
            <a:pPr marL="0" indent="0" algn="just">
              <a:lnSpc>
                <a:spcPct val="120000"/>
              </a:lnSpc>
              <a:spcBef>
                <a:spcPts val="0"/>
              </a:spcBef>
            </a:pPr>
            <a:r>
              <a:rPr lang="ar-SA" dirty="0" smtClean="0"/>
              <a:t> مواد الوقود تزوّدنا بالطاقة.</a:t>
            </a:r>
          </a:p>
          <a:p>
            <a:pPr marL="0" indent="0" algn="just">
              <a:lnSpc>
                <a:spcPct val="120000"/>
              </a:lnSpc>
              <a:spcBef>
                <a:spcPts val="0"/>
              </a:spcBef>
            </a:pPr>
            <a:r>
              <a:rPr lang="ar-SA" dirty="0" smtClean="0"/>
              <a:t> لمواد الوقود استخدامات عديدة: إنارة، طبخ، تدفئة، تشغيل ماكينات وتوليد الكهرباء.</a:t>
            </a:r>
          </a:p>
          <a:p>
            <a:pPr marL="0" indent="0" algn="just">
              <a:lnSpc>
                <a:spcPct val="120000"/>
              </a:lnSpc>
              <a:spcBef>
                <a:spcPts val="0"/>
              </a:spcBef>
            </a:pPr>
            <a:r>
              <a:rPr lang="ar-SA" dirty="0" smtClean="0"/>
              <a:t> لقد استخدموا في الماضي أساسا موادّ وقود مثل: الخشب، فحم الخشب </a:t>
            </a:r>
            <a:r>
              <a:rPr lang="ar-SA" dirty="0" err="1" smtClean="0"/>
              <a:t>والزيت.</a:t>
            </a:r>
            <a:r>
              <a:rPr lang="ar-SA" dirty="0" smtClean="0"/>
              <a:t> أما اليوم فيستخدمون أساسًا غاز الطبخ، الكاز، </a:t>
            </a:r>
            <a:r>
              <a:rPr lang="ar-SA" dirty="0" err="1" smtClean="0"/>
              <a:t>السولر</a:t>
            </a:r>
            <a:r>
              <a:rPr lang="ar-SA" dirty="0" smtClean="0"/>
              <a:t>، البنزين، المازوت والفحم الحجري.</a:t>
            </a:r>
          </a:p>
          <a:p>
            <a:pPr marL="0" indent="0" algn="just">
              <a:lnSpc>
                <a:spcPct val="120000"/>
              </a:lnSpc>
              <a:spcBef>
                <a:spcPts val="0"/>
              </a:spcBef>
            </a:pPr>
            <a:r>
              <a:rPr lang="ar-SA" dirty="0" smtClean="0"/>
              <a:t> يلزَم للاحتراق ثلاثة شروط: مادّة قابلة للاحتراق، إشعال </a:t>
            </a:r>
            <a:r>
              <a:rPr lang="ar-SA" dirty="0" err="1" smtClean="0"/>
              <a:t>واوكسجين.</a:t>
            </a:r>
            <a:endParaRPr lang="ar-SA" dirty="0" smtClean="0"/>
          </a:p>
          <a:p>
            <a:pPr marL="0" indent="0" algn="just">
              <a:lnSpc>
                <a:spcPct val="120000"/>
              </a:lnSpc>
              <a:spcBef>
                <a:spcPts val="0"/>
              </a:spcBef>
            </a:pPr>
            <a:r>
              <a:rPr lang="ar-SA" dirty="0" smtClean="0"/>
              <a:t> لكي نمنع الحريق، يجب إبعاد الموادّ القابلة للاحتراق والموادّ سريعة الاشتعال عن مصدر حرارة.</a:t>
            </a:r>
          </a:p>
          <a:p>
            <a:pPr marL="0" indent="0" algn="just">
              <a:lnSpc>
                <a:spcPct val="120000"/>
              </a:lnSpc>
              <a:spcBef>
                <a:spcPts val="0"/>
              </a:spcBef>
            </a:pPr>
            <a:r>
              <a:rPr lang="ar-SA" dirty="0" smtClean="0"/>
              <a:t> هناك منتجات جانبية لاحتراق مواد </a:t>
            </a:r>
            <a:r>
              <a:rPr lang="ar-SA" dirty="0" err="1" smtClean="0"/>
              <a:t>الوقود </a:t>
            </a:r>
            <a:r>
              <a:rPr lang="ar-SA" dirty="0" smtClean="0"/>
              <a:t>(</a:t>
            </a:r>
            <a:r>
              <a:rPr lang="ar-SA" dirty="0" err="1" smtClean="0"/>
              <a:t>سِناج</a:t>
            </a:r>
            <a:r>
              <a:rPr lang="ar-SA" dirty="0" smtClean="0"/>
              <a:t>، دخان، رماد) تلوث المحيط.</a:t>
            </a:r>
          </a:p>
          <a:p>
            <a:pPr marL="0" indent="0" algn="just">
              <a:lnSpc>
                <a:spcPct val="120000"/>
              </a:lnSpc>
              <a:spcBef>
                <a:spcPts val="0"/>
              </a:spcBef>
            </a:pPr>
            <a:r>
              <a:rPr lang="ar-SA" dirty="0" smtClean="0"/>
              <a:t> يجدر بنا استخدام مواد الوقود </a:t>
            </a:r>
            <a:r>
              <a:rPr lang="ar-SA" dirty="0" err="1" smtClean="0"/>
              <a:t>بحكمة.</a:t>
            </a:r>
            <a:r>
              <a:rPr lang="ar-SA" dirty="0" smtClean="0"/>
              <a:t> وهكذا سيمكن تقليل الضرر المتسبّب للمحيط وتقليل </a:t>
            </a:r>
            <a:r>
              <a:rPr lang="ar-SA" dirty="0" err="1" smtClean="0"/>
              <a:t>نفاذها.</a:t>
            </a:r>
            <a:r>
              <a:rPr lang="ar-SA" dirty="0" smtClean="0"/>
              <a:t> </a:t>
            </a:r>
            <a:endParaRPr lang="ar-SA"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18-anos3.jpg"/>
          <p:cNvPicPr>
            <a:picLocks noChangeAspect="1"/>
          </p:cNvPicPr>
          <p:nvPr/>
        </p:nvPicPr>
        <p:blipFill>
          <a:blip r:embed="rId2" cstate="print"/>
          <a:stretch>
            <a:fillRect/>
          </a:stretch>
        </p:blipFill>
        <p:spPr>
          <a:xfrm>
            <a:off x="0" y="0"/>
            <a:ext cx="9144000" cy="6858000"/>
          </a:xfrm>
          <a:prstGeom prst="rect">
            <a:avLst/>
          </a:prstGeom>
        </p:spPr>
      </p:pic>
      <p:sp>
        <p:nvSpPr>
          <p:cNvPr id="10" name="מלבן 9"/>
          <p:cNvSpPr/>
          <p:nvPr/>
        </p:nvSpPr>
        <p:spPr>
          <a:xfrm rot="20017742">
            <a:off x="334182" y="1493795"/>
            <a:ext cx="5120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ction="ppaction://hlinkpres?slideindex=1&amp;slidetitle="/>
              </a:rPr>
              <a:t>إضغط لتستمتع باللعبة</a:t>
            </a:r>
            <a:endParaRPr lang="he-I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32.png"/>
          <p:cNvPicPr>
            <a:picLocks noChangeAspect="1"/>
          </p:cNvPicPr>
          <p:nvPr/>
        </p:nvPicPr>
        <p:blipFill>
          <a:blip r:embed="rId2" cstate="print"/>
          <a:stretch>
            <a:fillRect/>
          </a:stretch>
        </p:blipFill>
        <p:spPr>
          <a:xfrm>
            <a:off x="3166" y="0"/>
            <a:ext cx="9137668" cy="6858000"/>
          </a:xfrm>
          <a:prstGeom prst="rect">
            <a:avLst/>
          </a:prstGeom>
        </p:spPr>
      </p:pic>
      <p:sp>
        <p:nvSpPr>
          <p:cNvPr id="5" name="מלבן 4"/>
          <p:cNvSpPr/>
          <p:nvPr/>
        </p:nvSpPr>
        <p:spPr>
          <a:xfrm rot="19436791">
            <a:off x="1126335" y="1470055"/>
            <a:ext cx="6567825" cy="2585323"/>
          </a:xfrm>
          <a:prstGeom prst="rect">
            <a:avLst/>
          </a:prstGeom>
          <a:noFill/>
        </p:spPr>
        <p:txBody>
          <a:bodyPr wrap="none" lIns="91440" tIns="45720" rIns="91440" bIns="45720">
            <a:spAutoFit/>
          </a:bodyPr>
          <a:lstStyle/>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hlinkClick r:id="rId3" action="ppaction://hlinkfile"/>
              </a:rPr>
              <a:t>تجربة</a:t>
            </a: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هل يلزم أوكسجين للاحتراق؟</a:t>
            </a:r>
            <a:endParaRPr lang="he-IL"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تجربة</a:t>
            </a:r>
            <a:endParaRPr lang="ar-SA" b="1" dirty="0">
              <a:effectLst>
                <a:outerShdw blurRad="38100" dist="38100" dir="2700000" algn="tl">
                  <a:srgbClr val="000000">
                    <a:alpha val="43137"/>
                  </a:srgbClr>
                </a:outerShdw>
              </a:effectLst>
            </a:endParaRPr>
          </a:p>
        </p:txBody>
      </p:sp>
      <p:pic>
        <p:nvPicPr>
          <p:cNvPr id="4" name="מציין מיקום תוכן 3" descr="18.png"/>
          <p:cNvPicPr>
            <a:picLocks noGrp="1" noChangeAspect="1"/>
          </p:cNvPicPr>
          <p:nvPr>
            <p:ph sz="quarter" idx="1"/>
          </p:nvPr>
        </p:nvPicPr>
        <p:blipFill>
          <a:blip r:embed="rId2" cstate="print"/>
          <a:stretch>
            <a:fillRect/>
          </a:stretch>
        </p:blipFill>
        <p:spPr>
          <a:xfrm>
            <a:off x="0" y="1484784"/>
            <a:ext cx="9144000" cy="5373216"/>
          </a:xfrm>
        </p:spPr>
      </p:pic>
      <p:pic>
        <p:nvPicPr>
          <p:cNvPr id="8" name="תמונה 7" descr="5.jpg"/>
          <p:cNvPicPr>
            <a:picLocks noChangeAspect="1"/>
          </p:cNvPicPr>
          <p:nvPr/>
        </p:nvPicPr>
        <p:blipFill>
          <a:blip r:embed="rId3" cstate="print"/>
          <a:stretch>
            <a:fillRect/>
          </a:stretch>
        </p:blipFill>
        <p:spPr>
          <a:xfrm>
            <a:off x="0" y="0"/>
            <a:ext cx="9144000" cy="6858000"/>
          </a:xfrm>
          <a:prstGeom prst="rect">
            <a:avLst/>
          </a:prstGeom>
        </p:spPr>
      </p:pic>
      <p:sp>
        <p:nvSpPr>
          <p:cNvPr id="9" name="מלבן 8"/>
          <p:cNvSpPr/>
          <p:nvPr/>
        </p:nvSpPr>
        <p:spPr>
          <a:xfrm rot="19280425">
            <a:off x="-159701" y="3021927"/>
            <a:ext cx="6458819" cy="1754326"/>
          </a:xfrm>
          <a:prstGeom prst="rect">
            <a:avLst/>
          </a:prstGeom>
          <a:noFill/>
        </p:spPr>
        <p:txBody>
          <a:bodyPr wrap="none" lIns="91440" tIns="45720" rIns="91440" bIns="45720">
            <a:spAutoFit/>
          </a:bodyPr>
          <a:lstStyle/>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شكرا لكم أحبائي على حسن </a:t>
            </a:r>
          </a:p>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استماعكم وتفاعلكم</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25.JPG"/>
          <p:cNvPicPr>
            <a:picLocks noChangeAspect="1"/>
          </p:cNvPicPr>
          <p:nvPr/>
        </p:nvPicPr>
        <p:blipFill>
          <a:blip r:embed="rId2" cstate="print"/>
          <a:stretch>
            <a:fillRect/>
          </a:stretch>
        </p:blipFill>
        <p:spPr>
          <a:xfrm>
            <a:off x="0" y="4653135"/>
            <a:ext cx="3635896" cy="2204865"/>
          </a:xfrm>
          <a:prstGeom prst="rect">
            <a:avLst/>
          </a:prstGeom>
          <a:ln>
            <a:noFill/>
          </a:ln>
          <a:effectLst>
            <a:softEdge rad="112500"/>
          </a:effectLst>
        </p:spPr>
      </p:pic>
      <p:sp>
        <p:nvSpPr>
          <p:cNvPr id="3" name="מלבן 2"/>
          <p:cNvSpPr/>
          <p:nvPr/>
        </p:nvSpPr>
        <p:spPr>
          <a:xfrm>
            <a:off x="3275856" y="260648"/>
            <a:ext cx="28216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مواد الوقود</a:t>
            </a:r>
            <a:endParaRPr lang="he-I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מציין מיקום תוכן 4"/>
          <p:cNvSpPr>
            <a:spLocks noGrp="1"/>
          </p:cNvSpPr>
          <p:nvPr>
            <p:ph sz="quarter" idx="1"/>
          </p:nvPr>
        </p:nvSpPr>
        <p:spPr/>
        <p:txBody>
          <a:bodyPr>
            <a:normAutofit/>
          </a:bodyPr>
          <a:lstStyle/>
          <a:p>
            <a:pPr algn="just"/>
            <a:r>
              <a:rPr lang="ar-SA" dirty="0" smtClean="0"/>
              <a:t>جميعنا في بيوتنا يوجد مواد مثل: الخشب، البنزين، غاز الطبخ، والشمع.</a:t>
            </a:r>
          </a:p>
          <a:p>
            <a:pPr algn="just"/>
            <a:r>
              <a:rPr lang="ar-SA" dirty="0" smtClean="0"/>
              <a:t>هذه المواد تختلف عن بعضها البعض ولكن لها </a:t>
            </a:r>
            <a:r>
              <a:rPr lang="ar-SA" dirty="0" smtClean="0">
                <a:solidFill>
                  <a:schemeClr val="accent2"/>
                </a:solidFill>
              </a:rPr>
              <a:t>صفة مشتركة</a:t>
            </a:r>
            <a:r>
              <a:rPr lang="ar-SA" dirty="0" smtClean="0"/>
              <a:t>.</a:t>
            </a:r>
          </a:p>
          <a:p>
            <a:pPr algn="just"/>
            <a:r>
              <a:rPr lang="ar-SA" dirty="0" smtClean="0"/>
              <a:t> الصفة المشتركة هي أنها تحترق جيداً وعندما نشعلها (نحرقها) تعطي فائدة للإنسان، هذه المواد هي </a:t>
            </a:r>
            <a:r>
              <a:rPr lang="ar-SA" dirty="0" smtClean="0">
                <a:solidFill>
                  <a:schemeClr val="accent2"/>
                </a:solidFill>
              </a:rPr>
              <a:t>مواد وقود</a:t>
            </a:r>
            <a:r>
              <a:rPr lang="ar-SA" dirty="0" smtClean="0"/>
              <a:t>.</a:t>
            </a:r>
          </a:p>
          <a:p>
            <a:pPr algn="just"/>
            <a:r>
              <a:rPr lang="ar-SA" sz="3000" b="1" dirty="0" smtClean="0">
                <a:effectLst>
                  <a:outerShdw blurRad="38100" dist="38100" dir="2700000" algn="tl">
                    <a:srgbClr val="000000">
                      <a:alpha val="43137"/>
                    </a:srgbClr>
                  </a:outerShdw>
                </a:effectLst>
              </a:rPr>
              <a:t> مادة وقود: المادة التي نستغل احتراقها لإنتاج حرارة وضوء.</a:t>
            </a:r>
          </a:p>
          <a:p>
            <a:pPr algn="just"/>
            <a:r>
              <a:rPr lang="ar-SA" sz="3000" b="1" dirty="0" smtClean="0">
                <a:effectLst>
                  <a:outerShdw blurRad="38100" dist="38100" dir="2700000" algn="tl">
                    <a:srgbClr val="000000">
                      <a:alpha val="43137"/>
                    </a:srgbClr>
                  </a:outerShdw>
                </a:effectLst>
              </a:rPr>
              <a:t> مواد الوقود هي </a:t>
            </a:r>
            <a:r>
              <a:rPr lang="ar-SA" sz="3000" b="1" dirty="0" smtClean="0">
                <a:solidFill>
                  <a:schemeClr val="accent2"/>
                </a:solidFill>
                <a:effectLst>
                  <a:outerShdw blurRad="38100" dist="38100" dir="2700000" algn="tl">
                    <a:srgbClr val="000000">
                      <a:alpha val="43137"/>
                    </a:srgbClr>
                  </a:outerShdw>
                </a:effectLst>
              </a:rPr>
              <a:t>مصادر طاقة</a:t>
            </a:r>
            <a:r>
              <a:rPr lang="ar-SA" sz="3000" b="1" dirty="0" smtClean="0">
                <a:effectLst>
                  <a:outerShdw blurRad="38100" dist="38100" dir="2700000" algn="tl">
                    <a:srgbClr val="000000">
                      <a:alpha val="43137"/>
                    </a:srgbClr>
                  </a:outerShdw>
                </a:effectLst>
              </a:rPr>
              <a:t>.</a:t>
            </a:r>
          </a:p>
          <a:p>
            <a:pPr algn="just"/>
            <a:r>
              <a:rPr lang="ar-SA" sz="3000" b="1" dirty="0" smtClean="0">
                <a:effectLst>
                  <a:outerShdw blurRad="38100" dist="38100" dir="2700000" algn="tl">
                    <a:srgbClr val="000000">
                      <a:alpha val="43137"/>
                    </a:srgbClr>
                  </a:outerShdw>
                </a:effectLst>
              </a:rPr>
              <a:t>مصدر طاقة: هو الذي ننتج من الطاقة.</a:t>
            </a:r>
            <a:endParaRPr lang="ar-SA" sz="30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1000"/>
                                        <p:tgtEl>
                                          <p:spTgt spid="5">
                                            <p:txEl>
                                              <p:pRg st="5" end="5"/>
                                            </p:txEl>
                                          </p:spTgt>
                                        </p:tgtEl>
                                      </p:cBhvr>
                                    </p:animEffect>
                                    <p:anim calcmode="lin" valueType="num">
                                      <p:cBhvr>
                                        <p:cTn id="5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descr="imagesCAQ6QVK5.jpg"/>
          <p:cNvPicPr>
            <a:picLocks noGrp="1" noChangeAspect="1"/>
          </p:cNvPicPr>
          <p:nvPr>
            <p:ph sz="quarter" idx="4294967295"/>
          </p:nvPr>
        </p:nvPicPr>
        <p:blipFill>
          <a:blip r:embed="rId2" cstate="print"/>
          <a:stretch>
            <a:fillRect/>
          </a:stretch>
        </p:blipFill>
        <p:spPr>
          <a:xfrm>
            <a:off x="1" y="0"/>
            <a:ext cx="9144000" cy="6858000"/>
          </a:xfrm>
        </p:spPr>
      </p:pic>
      <p:sp>
        <p:nvSpPr>
          <p:cNvPr id="6" name="מלבן 5"/>
          <p:cNvSpPr/>
          <p:nvPr/>
        </p:nvSpPr>
        <p:spPr>
          <a:xfrm rot="20650538">
            <a:off x="1315971" y="1673050"/>
            <a:ext cx="5849678" cy="1754326"/>
          </a:xfrm>
          <a:prstGeom prst="rect">
            <a:avLst/>
          </a:prstGeom>
          <a:noFill/>
        </p:spPr>
        <p:txBody>
          <a:bodyPr wrap="none" lIns="91440" tIns="45720" rIns="91440" bIns="45720">
            <a:spAutoFit/>
          </a:bodyPr>
          <a:lstStyle/>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ما هي الفائدة التي تعطيها</a:t>
            </a:r>
          </a:p>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مواد الوقود للإنسان؟</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4" name="תמונה 3" descr="9.JPG"/>
          <p:cNvPicPr>
            <a:picLocks noChangeAspect="1"/>
          </p:cNvPicPr>
          <p:nvPr/>
        </p:nvPicPr>
        <p:blipFill>
          <a:blip r:embed="rId3" cstate="print"/>
          <a:stretch>
            <a:fillRect/>
          </a:stretch>
        </p:blipFill>
        <p:spPr>
          <a:xfrm>
            <a:off x="3635896" y="3429000"/>
            <a:ext cx="3095625" cy="3067050"/>
          </a:xfrm>
          <a:prstGeom prst="rect">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فائدة مواد الوقود</a:t>
            </a:r>
            <a:endParaRPr lang="ar-SA" b="1"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p:nvPr>
        </p:nvSpPr>
        <p:spPr/>
        <p:txBody>
          <a:bodyPr/>
          <a:lstStyle/>
          <a:p>
            <a:r>
              <a:rPr lang="ar-SA" b="1" dirty="0" smtClean="0">
                <a:effectLst>
                  <a:outerShdw blurRad="38100" dist="38100" dir="2700000" algn="tl">
                    <a:srgbClr val="000000">
                      <a:alpha val="43137"/>
                    </a:srgbClr>
                  </a:outerShdw>
                </a:effectLst>
              </a:rPr>
              <a:t>مواد الوقود في الماضي</a:t>
            </a:r>
            <a:endParaRPr lang="ar-SA" b="1" dirty="0">
              <a:effectLst>
                <a:outerShdw blurRad="38100" dist="38100" dir="2700000" algn="tl">
                  <a:srgbClr val="000000">
                    <a:alpha val="43137"/>
                  </a:srgbClr>
                </a:outerShdw>
              </a:effectLst>
            </a:endParaRPr>
          </a:p>
        </p:txBody>
      </p:sp>
      <p:graphicFrame>
        <p:nvGraphicFramePr>
          <p:cNvPr id="10" name="דיאגרמה 9"/>
          <p:cNvGraphicFramePr/>
          <p:nvPr/>
        </p:nvGraphicFramePr>
        <p:xfrm>
          <a:off x="3048000"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descr="16.JPG"/>
          <p:cNvPicPr>
            <a:picLocks noChangeAspect="1"/>
          </p:cNvPicPr>
          <p:nvPr/>
        </p:nvPicPr>
        <p:blipFill>
          <a:blip r:embed="rId7" cstate="print"/>
          <a:stretch>
            <a:fillRect/>
          </a:stretch>
        </p:blipFill>
        <p:spPr>
          <a:xfrm>
            <a:off x="0" y="2771775"/>
            <a:ext cx="2647950" cy="4086225"/>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0" fill="hold"/>
                                        <p:tgtEl>
                                          <p:spTgt spid="10"/>
                                        </p:tgtEl>
                                        <p:attrNameLst>
                                          <p:attrName>ppt_x</p:attrName>
                                        </p:attrNameLst>
                                      </p:cBhvr>
                                      <p:tavLst>
                                        <p:tav tm="0">
                                          <p:val>
                                            <p:strVal val="#ppt_x"/>
                                          </p:val>
                                        </p:tav>
                                        <p:tav tm="100000">
                                          <p:val>
                                            <p:strVal val="#ppt_x"/>
                                          </p:val>
                                        </p:tav>
                                      </p:tavLst>
                                    </p:anim>
                                    <p:anim calcmode="lin" valueType="num">
                                      <p:cBhvr additive="base">
                                        <p:cTn id="26"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ar-SA" dirty="0"/>
              <a:t>فوائد مواد الوقود في الماضي</a:t>
            </a:r>
            <a:r>
              <a:rPr lang="ar-SA" dirty="0" smtClean="0"/>
              <a:t>:</a:t>
            </a:r>
            <a:endParaRPr lang="he-IL" dirty="0"/>
          </a:p>
        </p:txBody>
      </p:sp>
      <p:sp>
        <p:nvSpPr>
          <p:cNvPr id="3" name="מציין מיקום תוכן 2"/>
          <p:cNvSpPr>
            <a:spLocks noGrp="1"/>
          </p:cNvSpPr>
          <p:nvPr>
            <p:ph sz="quarter" idx="1"/>
          </p:nvPr>
        </p:nvSpPr>
        <p:spPr/>
        <p:txBody>
          <a:bodyPr/>
          <a:lstStyle/>
          <a:p>
            <a:pPr marL="0" indent="0">
              <a:buNone/>
            </a:pPr>
            <a:r>
              <a:rPr lang="ar-SA" dirty="0" smtClean="0">
                <a:solidFill>
                  <a:srgbClr val="FF0000"/>
                </a:solidFill>
              </a:rPr>
              <a:t>1) </a:t>
            </a:r>
            <a:r>
              <a:rPr lang="ar-SA" dirty="0" smtClean="0"/>
              <a:t>الخشب لتدفئة المنزل.</a:t>
            </a:r>
          </a:p>
          <a:p>
            <a:pPr marL="0" indent="0">
              <a:buNone/>
            </a:pPr>
            <a:r>
              <a:rPr lang="ar-SA" dirty="0" smtClean="0">
                <a:solidFill>
                  <a:srgbClr val="FF0000"/>
                </a:solidFill>
              </a:rPr>
              <a:t>2) </a:t>
            </a:r>
            <a:r>
              <a:rPr lang="ar-SA" dirty="0" smtClean="0"/>
              <a:t>الخشب لطهو الطعام.</a:t>
            </a:r>
          </a:p>
          <a:p>
            <a:pPr marL="0" indent="0">
              <a:buNone/>
            </a:pPr>
            <a:r>
              <a:rPr lang="ar-SA" dirty="0" smtClean="0">
                <a:solidFill>
                  <a:srgbClr val="FF0000"/>
                </a:solidFill>
              </a:rPr>
              <a:t>3) </a:t>
            </a:r>
            <a:r>
              <a:rPr lang="ar-SA" dirty="0" smtClean="0"/>
              <a:t>الزيت والشمع للإنارة.</a:t>
            </a:r>
          </a:p>
        </p:txBody>
      </p:sp>
    </p:spTree>
    <p:extLst>
      <p:ext uri="{BB962C8B-B14F-4D97-AF65-F5344CB8AC3E}">
        <p14:creationId xmlns:p14="http://schemas.microsoft.com/office/powerpoint/2010/main" val="2042819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الاسئلة صفحة 54</a:t>
            </a:r>
            <a:endParaRPr lang="he-IL" dirty="0"/>
          </a:p>
        </p:txBody>
      </p:sp>
      <p:sp>
        <p:nvSpPr>
          <p:cNvPr id="3" name="מציין מיקום תוכן 2"/>
          <p:cNvSpPr>
            <a:spLocks noGrp="1"/>
          </p:cNvSpPr>
          <p:nvPr>
            <p:ph sz="quarter" idx="1"/>
          </p:nvPr>
        </p:nvSpPr>
        <p:spPr/>
        <p:txBody>
          <a:bodyPr>
            <a:normAutofit/>
          </a:bodyPr>
          <a:lstStyle/>
          <a:p>
            <a:pPr marL="0" indent="0">
              <a:buNone/>
            </a:pPr>
            <a:r>
              <a:rPr lang="ar-SA" b="1" u="sng" dirty="0" smtClean="0">
                <a:solidFill>
                  <a:srgbClr val="FF0000"/>
                </a:solidFill>
              </a:rPr>
              <a:t>1) أعطوا أمثلة لمواد وقود رئيسية استخدمت في الماضي.</a:t>
            </a:r>
          </a:p>
          <a:p>
            <a:pPr>
              <a:buFontTx/>
              <a:buChar char="-"/>
            </a:pPr>
            <a:r>
              <a:rPr lang="ar-SA" dirty="0" smtClean="0"/>
              <a:t>الزيت                                </a:t>
            </a:r>
          </a:p>
          <a:p>
            <a:pPr>
              <a:buFontTx/>
              <a:buChar char="-"/>
            </a:pPr>
            <a:r>
              <a:rPr lang="ar-SA" dirty="0" smtClean="0"/>
              <a:t>الخشب (فحم خشبي)</a:t>
            </a:r>
          </a:p>
          <a:p>
            <a:pPr>
              <a:buFontTx/>
              <a:buChar char="-"/>
            </a:pPr>
            <a:r>
              <a:rPr lang="ar-SA" dirty="0" smtClean="0"/>
              <a:t>الدهن</a:t>
            </a:r>
          </a:p>
          <a:p>
            <a:pPr>
              <a:buFontTx/>
              <a:buChar char="-"/>
            </a:pPr>
            <a:r>
              <a:rPr lang="ar-SA" dirty="0" smtClean="0"/>
              <a:t>شمع</a:t>
            </a:r>
          </a:p>
          <a:p>
            <a:pPr marL="0" indent="0">
              <a:buNone/>
            </a:pPr>
            <a:r>
              <a:rPr lang="ar-SA" b="1" u="sng" dirty="0" smtClean="0">
                <a:solidFill>
                  <a:srgbClr val="FF0000"/>
                </a:solidFill>
              </a:rPr>
              <a:t>2) لأية أهداف تم استخدام مواد الوقود هذه؟</a:t>
            </a:r>
          </a:p>
          <a:p>
            <a:pPr>
              <a:buFontTx/>
              <a:buChar char="-"/>
            </a:pPr>
            <a:r>
              <a:rPr lang="ar-SA" dirty="0" smtClean="0"/>
              <a:t>الخشب: لتدفئة وطهو الطعام.</a:t>
            </a:r>
          </a:p>
          <a:p>
            <a:pPr>
              <a:buFontTx/>
              <a:buChar char="-"/>
            </a:pPr>
            <a:r>
              <a:rPr lang="ar-SA" dirty="0" smtClean="0"/>
              <a:t>الزيت والشمع: </a:t>
            </a:r>
            <a:r>
              <a:rPr lang="ar-SA" dirty="0" err="1" smtClean="0"/>
              <a:t>للاضاءة</a:t>
            </a:r>
            <a:r>
              <a:rPr lang="ar-SA" dirty="0" smtClean="0"/>
              <a:t> والانارة </a:t>
            </a:r>
            <a:endParaRPr lang="he-IL" dirty="0"/>
          </a:p>
        </p:txBody>
      </p:sp>
    </p:spTree>
    <p:extLst>
      <p:ext uri="{BB962C8B-B14F-4D97-AF65-F5344CB8AC3E}">
        <p14:creationId xmlns:p14="http://schemas.microsoft.com/office/powerpoint/2010/main" val="347127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الخشب</a:t>
            </a:r>
            <a:endParaRPr lang="ar-SA" b="1" dirty="0">
              <a:effectLst>
                <a:outerShdw blurRad="38100" dist="38100" dir="2700000" algn="tl">
                  <a:srgbClr val="000000">
                    <a:alpha val="43137"/>
                  </a:srgbClr>
                </a:outerShdw>
              </a:effectLst>
            </a:endParaRPr>
          </a:p>
        </p:txBody>
      </p:sp>
      <p:pic>
        <p:nvPicPr>
          <p:cNvPr id="5" name="מציין מיקום תוכן 4" descr="258743651.jpg"/>
          <p:cNvPicPr>
            <a:picLocks noGrp="1" noChangeAspect="1"/>
          </p:cNvPicPr>
          <p:nvPr>
            <p:ph sz="quarter" idx="1"/>
          </p:nvPr>
        </p:nvPicPr>
        <p:blipFill>
          <a:blip r:embed="rId2" cstate="print"/>
          <a:stretch>
            <a:fillRect/>
          </a:stretch>
        </p:blipFill>
        <p:spPr>
          <a:xfrm>
            <a:off x="539552" y="2060848"/>
            <a:ext cx="3888431" cy="43924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מציין מיקום תוכן 6"/>
          <p:cNvSpPr>
            <a:spLocks noGrp="1"/>
          </p:cNvSpPr>
          <p:nvPr>
            <p:ph sz="quarter" idx="2"/>
          </p:nvPr>
        </p:nvSpPr>
        <p:spPr/>
        <p:txBody>
          <a:bodyPr/>
          <a:lstStyle/>
          <a:p>
            <a:pPr marL="0" indent="0" algn="just">
              <a:spcBef>
                <a:spcPts val="0"/>
              </a:spcBef>
            </a:pPr>
            <a:r>
              <a:rPr lang="ar-SA" dirty="0" smtClean="0"/>
              <a:t> الخشب هو مادة وقود صلبة إستعملت في الماضي.</a:t>
            </a:r>
          </a:p>
          <a:p>
            <a:pPr marL="0" indent="0" algn="just">
              <a:spcBef>
                <a:spcPts val="0"/>
              </a:spcBef>
              <a:buNone/>
            </a:pPr>
            <a:endParaRPr lang="ar-SA" dirty="0" smtClean="0"/>
          </a:p>
          <a:p>
            <a:pPr marL="0" indent="0" algn="just">
              <a:spcBef>
                <a:spcPts val="0"/>
              </a:spcBef>
            </a:pPr>
            <a:r>
              <a:rPr lang="ar-SA" dirty="0" smtClean="0"/>
              <a:t> يستخرج الخشب من الاشجار اليابسة.</a:t>
            </a:r>
          </a:p>
          <a:p>
            <a:pPr marL="0" indent="0" algn="just">
              <a:spcBef>
                <a:spcPts val="0"/>
              </a:spcBef>
              <a:buNone/>
            </a:pPr>
            <a:endParaRPr lang="ar-SA" dirty="0" smtClean="0"/>
          </a:p>
          <a:p>
            <a:pPr marL="0" indent="0" algn="just">
              <a:spcBef>
                <a:spcPts val="0"/>
              </a:spcBef>
            </a:pPr>
            <a:r>
              <a:rPr lang="ar-SA" dirty="0" smtClean="0"/>
              <a:t> لقد استخدم الانسان في الزمن الماضي الخشب من أجل:</a:t>
            </a:r>
          </a:p>
          <a:p>
            <a:pPr marL="0" indent="0" algn="just">
              <a:spcBef>
                <a:spcPts val="0"/>
              </a:spcBef>
              <a:buFont typeface="Wingdings" pitchFamily="2" charset="2"/>
              <a:buChar char="§"/>
            </a:pPr>
            <a:r>
              <a:rPr lang="ar-SA" dirty="0" smtClean="0"/>
              <a:t> تدفئة البيت.</a:t>
            </a:r>
          </a:p>
          <a:p>
            <a:pPr marL="0" indent="0" algn="just">
              <a:spcBef>
                <a:spcPts val="0"/>
              </a:spcBef>
              <a:buFont typeface="Wingdings" pitchFamily="2" charset="2"/>
              <a:buChar char="§"/>
            </a:pPr>
            <a:r>
              <a:rPr lang="ar-SA" dirty="0" smtClean="0"/>
              <a:t> طبخ الطعام على المواقد.</a:t>
            </a:r>
            <a:endParaRPr lang="ar-SA"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1"/>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1000"/>
                                        <p:tgtEl>
                                          <p:spTgt spid="7">
                                            <p:txEl>
                                              <p:pRg st="0" end="0"/>
                                            </p:txEl>
                                          </p:spTgt>
                                        </p:tgtEl>
                                      </p:cBhvr>
                                    </p:animEffect>
                                    <p:anim calcmode="lin" valueType="num">
                                      <p:cBhvr>
                                        <p:cTn id="2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000"/>
                                        <p:tgtEl>
                                          <p:spTgt spid="7">
                                            <p:txEl>
                                              <p:pRg st="4" end="4"/>
                                            </p:txEl>
                                          </p:spTgt>
                                        </p:tgtEl>
                                      </p:cBhvr>
                                    </p:animEffect>
                                    <p:anim calcmode="lin" valueType="num">
                                      <p:cBhvr>
                                        <p:cTn id="3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1000"/>
                                        <p:tgtEl>
                                          <p:spTgt spid="7">
                                            <p:txEl>
                                              <p:pRg st="5" end="5"/>
                                            </p:txEl>
                                          </p:spTgt>
                                        </p:tgtEl>
                                      </p:cBhvr>
                                    </p:animEffect>
                                    <p:anim calcmode="lin" valueType="num">
                                      <p:cBhvr>
                                        <p:cTn id="4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fade">
                                      <p:cBhvr>
                                        <p:cTn id="51" dur="1000"/>
                                        <p:tgtEl>
                                          <p:spTgt spid="7">
                                            <p:txEl>
                                              <p:pRg st="6" end="6"/>
                                            </p:txEl>
                                          </p:spTgt>
                                        </p:tgtEl>
                                      </p:cBhvr>
                                    </p:animEffect>
                                    <p:anim calcmode="lin" valueType="num">
                                      <p:cBhvr>
                                        <p:cTn id="5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17.JPG"/>
          <p:cNvPicPr>
            <a:picLocks noChangeAspect="1"/>
          </p:cNvPicPr>
          <p:nvPr/>
        </p:nvPicPr>
        <p:blipFill>
          <a:blip r:embed="rId2" cstate="print"/>
          <a:stretch>
            <a:fillRect/>
          </a:stretch>
        </p:blipFill>
        <p:spPr>
          <a:xfrm>
            <a:off x="6429375" y="5229200"/>
            <a:ext cx="2714625" cy="1628800"/>
          </a:xfrm>
          <a:prstGeom prst="rect">
            <a:avLst/>
          </a:prstGeom>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الخشب</a:t>
            </a:r>
            <a:endParaRPr lang="ar-SA" b="1" dirty="0">
              <a:effectLst>
                <a:outerShdw blurRad="38100" dist="38100" dir="2700000" algn="tl">
                  <a:srgbClr val="000000">
                    <a:alpha val="43137"/>
                  </a:srgbClr>
                </a:outerShdw>
              </a:effectLst>
            </a:endParaRPr>
          </a:p>
        </p:txBody>
      </p:sp>
      <p:sp>
        <p:nvSpPr>
          <p:cNvPr id="4" name="מציין מיקום תוכן 3"/>
          <p:cNvSpPr>
            <a:spLocks noGrp="1"/>
          </p:cNvSpPr>
          <p:nvPr>
            <p:ph sz="quarter" idx="1"/>
          </p:nvPr>
        </p:nvSpPr>
        <p:spPr/>
        <p:txBody>
          <a:bodyPr>
            <a:normAutofit lnSpcReduction="10000"/>
          </a:bodyPr>
          <a:lstStyle/>
          <a:p>
            <a:pPr algn="just"/>
            <a:r>
              <a:rPr lang="ar-SA" dirty="0" smtClean="0"/>
              <a:t>كان أهم مادة وقود في الماضي هو </a:t>
            </a:r>
            <a:r>
              <a:rPr lang="ar-SA" dirty="0" smtClean="0">
                <a:solidFill>
                  <a:schemeClr val="accent2">
                    <a:lumMod val="75000"/>
                  </a:schemeClr>
                </a:solidFill>
              </a:rPr>
              <a:t>الخشب</a:t>
            </a:r>
            <a:r>
              <a:rPr lang="ar-SA" dirty="0" smtClean="0"/>
              <a:t>.</a:t>
            </a:r>
          </a:p>
          <a:p>
            <a:pPr algn="just"/>
            <a:r>
              <a:rPr lang="ar-SA" dirty="0" smtClean="0"/>
              <a:t>كان الخشب مادة وقود أساسية التي أستخدمها الانسان للتدفئة وللطبخ.</a:t>
            </a:r>
          </a:p>
          <a:p>
            <a:pPr algn="just"/>
            <a:r>
              <a:rPr lang="ar-SA" dirty="0" smtClean="0"/>
              <a:t>تعلّم الانسان معالجة الخشب وإنتاج مادة وقود أسهل للاستخدام وهي </a:t>
            </a:r>
            <a:r>
              <a:rPr lang="ar-SA" dirty="0" smtClean="0">
                <a:solidFill>
                  <a:schemeClr val="accent2">
                    <a:lumMod val="75000"/>
                  </a:schemeClr>
                </a:solidFill>
              </a:rPr>
              <a:t>الفحم الخشبي</a:t>
            </a:r>
            <a:r>
              <a:rPr lang="ar-SA" dirty="0" smtClean="0"/>
              <a:t>. </a:t>
            </a:r>
          </a:p>
          <a:p>
            <a:pPr algn="just"/>
            <a:r>
              <a:rPr lang="ar-SA" dirty="0" smtClean="0"/>
              <a:t>عندما نُشعل (نحرق) الفحم الخشبي يتحول الى جمر يطلق حرارة كثيرة.</a:t>
            </a:r>
          </a:p>
          <a:p>
            <a:pPr algn="just"/>
            <a:r>
              <a:rPr lang="ar-SA" dirty="0" smtClean="0"/>
              <a:t>اليوم الخشب أو الفحم الخشبي لا يستخدم كمواد وقود أساسية.</a:t>
            </a:r>
          </a:p>
          <a:p>
            <a:pPr algn="just">
              <a:buNone/>
            </a:pPr>
            <a:r>
              <a:rPr lang="ar-SA" dirty="0" smtClean="0"/>
              <a:t> </a:t>
            </a:r>
          </a:p>
          <a:p>
            <a:endParaRPr lang="ar-SA" dirty="0"/>
          </a:p>
        </p:txBody>
      </p:sp>
      <p:sp>
        <p:nvSpPr>
          <p:cNvPr id="5" name="מלבן 4"/>
          <p:cNvSpPr/>
          <p:nvPr/>
        </p:nvSpPr>
        <p:spPr>
          <a:xfrm>
            <a:off x="683568" y="5157192"/>
            <a:ext cx="4089581" cy="923330"/>
          </a:xfrm>
          <a:prstGeom prst="rect">
            <a:avLst/>
          </a:prstGeom>
          <a:noFill/>
        </p:spPr>
        <p:txBody>
          <a:bodyPr wrap="none" lIns="91440" tIns="45720" rIns="91440" bIns="45720">
            <a:spAutoFit/>
          </a:bodyPr>
          <a:lstStyle/>
          <a:p>
            <a:pPr algn="ctr"/>
            <a:r>
              <a:rPr lang="ar-SA"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هل تعرفون لماذا؟</a:t>
            </a:r>
            <a:endParaRPr lang="ar-SA"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9" presetClass="entr" presetSubtype="1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0" fill="hold"/>
                                        <p:tgtEl>
                                          <p:spTgt spid="5"/>
                                        </p:tgtEl>
                                        <p:attrNameLst>
                                          <p:attrName>ppt_w</p:attrName>
                                        </p:attrNameLst>
                                      </p:cBhvr>
                                      <p:tavLst>
                                        <p:tav tm="0" fmla="#ppt_w*sin(2.5*pi*$)">
                                          <p:val>
                                            <p:fltVal val="0"/>
                                          </p:val>
                                        </p:tav>
                                        <p:tav tm="100000">
                                          <p:val>
                                            <p:fltVal val="1"/>
                                          </p:val>
                                        </p:tav>
                                      </p:tavLst>
                                    </p:anim>
                                    <p:anim calcmode="lin" valueType="num">
                                      <p:cBhvr>
                                        <p:cTn id="56"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الخشب</a:t>
            </a:r>
            <a:endParaRPr lang="ar-SA" b="1" dirty="0">
              <a:effectLst>
                <a:outerShdw blurRad="38100" dist="38100" dir="2700000" algn="tl">
                  <a:srgbClr val="000000">
                    <a:alpha val="43137"/>
                  </a:srgbClr>
                </a:outerShdw>
              </a:effectLst>
            </a:endParaRPr>
          </a:p>
        </p:txBody>
      </p:sp>
      <p:pic>
        <p:nvPicPr>
          <p:cNvPr id="10" name="מציין מיקום תוכן 9" descr="images (4).jpg"/>
          <p:cNvPicPr>
            <a:picLocks noGrp="1" noChangeAspect="1"/>
          </p:cNvPicPr>
          <p:nvPr>
            <p:ph sz="quarter" idx="2"/>
          </p:nvPr>
        </p:nvPicPr>
        <p:blipFill>
          <a:blip r:embed="rId2" cstate="print"/>
          <a:stretch>
            <a:fillRect/>
          </a:stretch>
        </p:blipFill>
        <p:spPr>
          <a:xfrm>
            <a:off x="611560" y="2636912"/>
            <a:ext cx="3888431" cy="37444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מציין מיקום תוכן 8" descr="images (5).jpg"/>
          <p:cNvPicPr>
            <a:picLocks noGrp="1" noChangeAspect="1"/>
          </p:cNvPicPr>
          <p:nvPr>
            <p:ph sz="quarter" idx="4"/>
          </p:nvPr>
        </p:nvPicPr>
        <p:blipFill>
          <a:blip r:embed="rId3" cstate="print"/>
          <a:stretch>
            <a:fillRect/>
          </a:stretch>
        </p:blipFill>
        <p:spPr>
          <a:xfrm>
            <a:off x="4788024" y="2636912"/>
            <a:ext cx="3888431" cy="37444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מציין מיקום טקסט 4"/>
          <p:cNvSpPr>
            <a:spLocks noGrp="1"/>
          </p:cNvSpPr>
          <p:nvPr>
            <p:ph type="body" sz="quarter" idx="1"/>
          </p:nvPr>
        </p:nvSpPr>
        <p:spPr/>
        <p:txBody>
          <a:bodyPr>
            <a:normAutofit/>
          </a:bodyPr>
          <a:lstStyle/>
          <a:p>
            <a:pPr algn="ctr"/>
            <a:r>
              <a:rPr lang="ar-SA" sz="3200" dirty="0" smtClean="0">
                <a:effectLst>
                  <a:outerShdw blurRad="38100" dist="38100" dir="2700000" algn="tl">
                    <a:srgbClr val="000000">
                      <a:alpha val="43137"/>
                    </a:srgbClr>
                  </a:outerShdw>
                </a:effectLst>
                <a:hlinkClick r:id="rId4"/>
              </a:rPr>
              <a:t>فيديو (كيفية تقطيع الخشب)</a:t>
            </a:r>
            <a:endParaRPr lang="ar-SA" sz="3200" dirty="0">
              <a:effectLst>
                <a:outerShdw blurRad="38100" dist="38100" dir="2700000" algn="tl">
                  <a:srgbClr val="000000">
                    <a:alpha val="43137"/>
                  </a:srgbClr>
                </a:outerShdw>
              </a:effectLst>
            </a:endParaRPr>
          </a:p>
        </p:txBody>
      </p:sp>
      <p:sp>
        <p:nvSpPr>
          <p:cNvPr id="7" name="מציין מיקום טקסט 6"/>
          <p:cNvSpPr>
            <a:spLocks noGrp="1"/>
          </p:cNvSpPr>
          <p:nvPr>
            <p:ph type="body" sz="quarter" idx="3"/>
          </p:nvPr>
        </p:nvSpPr>
        <p:spPr/>
        <p:txBody>
          <a:bodyPr>
            <a:normAutofit/>
          </a:bodyPr>
          <a:lstStyle/>
          <a:p>
            <a:pPr algn="ctr"/>
            <a:r>
              <a:rPr lang="ar-SA" sz="3200" dirty="0" smtClean="0">
                <a:effectLst>
                  <a:outerShdw blurRad="38100" dist="38100" dir="2700000" algn="tl">
                    <a:srgbClr val="000000">
                      <a:alpha val="43137"/>
                    </a:srgbClr>
                  </a:outerShdw>
                </a:effectLst>
                <a:hlinkClick r:id="rId5" action="ppaction://hlinkfile"/>
              </a:rPr>
              <a:t>صور</a:t>
            </a:r>
            <a:endParaRPr lang="ar-SA" sz="3200" dirty="0">
              <a:effectLst>
                <a:outerShdw blurRad="38100" dist="38100" dir="2700000" algn="tl">
                  <a:srgbClr val="000000">
                    <a:alpha val="43137"/>
                  </a:srgbClr>
                </a:outerShdw>
              </a:effectLst>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1000"/>
                                        <p:tgtEl>
                                          <p:spTgt spid="7">
                                            <p:bg/>
                                          </p:spTgt>
                                        </p:tgtEl>
                                      </p:cBhvr>
                                    </p:animEffect>
                                    <p:anim calcmode="lin" valueType="num">
                                      <p:cBhvr>
                                        <p:cTn id="13" dur="1000" fill="hold"/>
                                        <p:tgtEl>
                                          <p:spTgt spid="7">
                                            <p:bg/>
                                          </p:spTgt>
                                        </p:tgtEl>
                                        <p:attrNameLst>
                                          <p:attrName>ppt_x</p:attrName>
                                        </p:attrNameLst>
                                      </p:cBhvr>
                                      <p:tavLst>
                                        <p:tav tm="0">
                                          <p:val>
                                            <p:strVal val="#ppt_x"/>
                                          </p:val>
                                        </p:tav>
                                        <p:tav tm="100000">
                                          <p:val>
                                            <p:strVal val="#ppt_x"/>
                                          </p:val>
                                        </p:tav>
                                      </p:tavLst>
                                    </p:anim>
                                    <p:anim calcmode="lin" valueType="num">
                                      <p:cBhvr>
                                        <p:cTn id="14" dur="900" decel="100000" fill="hold"/>
                                        <p:tgtEl>
                                          <p:spTgt spid="7">
                                            <p:bg/>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bg/>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1000"/>
                                        <p:tgtEl>
                                          <p:spTgt spid="5">
                                            <p:bg/>
                                          </p:spTgt>
                                        </p:tgtEl>
                                      </p:cBhvr>
                                    </p:animEffect>
                                    <p:anim calcmode="lin" valueType="num">
                                      <p:cBhvr>
                                        <p:cTn id="37" dur="1000" fill="hold"/>
                                        <p:tgtEl>
                                          <p:spTgt spid="5">
                                            <p:bg/>
                                          </p:spTgt>
                                        </p:tgtEl>
                                        <p:attrNameLst>
                                          <p:attrName>ppt_x</p:attrName>
                                        </p:attrNameLst>
                                      </p:cBhvr>
                                      <p:tavLst>
                                        <p:tav tm="0">
                                          <p:val>
                                            <p:strVal val="#ppt_x"/>
                                          </p:val>
                                        </p:tav>
                                        <p:tav tm="100000">
                                          <p:val>
                                            <p:strVal val="#ppt_x"/>
                                          </p:val>
                                        </p:tav>
                                      </p:tavLst>
                                    </p:anim>
                                    <p:anim calcmode="lin" valueType="num">
                                      <p:cBhvr>
                                        <p:cTn id="38" dur="900" decel="100000" fill="hold"/>
                                        <p:tgtEl>
                                          <p:spTgt spid="5">
                                            <p:bg/>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bg/>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900" decel="100000" fill="hold"/>
                                        <p:tgtEl>
                                          <p:spTgt spid="1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23.JPG"/>
          <p:cNvPicPr>
            <a:picLocks noChangeAspect="1"/>
          </p:cNvPicPr>
          <p:nvPr/>
        </p:nvPicPr>
        <p:blipFill>
          <a:blip r:embed="rId2" cstate="print"/>
          <a:stretch>
            <a:fillRect/>
          </a:stretch>
        </p:blipFill>
        <p:spPr>
          <a:xfrm>
            <a:off x="0" y="1628800"/>
            <a:ext cx="3743325" cy="2505075"/>
          </a:xfrm>
          <a:prstGeom prst="rect">
            <a:avLst/>
          </a:prstGeom>
          <a:ln>
            <a:noFill/>
          </a:ln>
          <a:effectLst>
            <a:softEdge rad="112500"/>
          </a:effectLst>
        </p:spPr>
      </p:pic>
      <p:sp>
        <p:nvSpPr>
          <p:cNvPr id="2" name="כותרת 1"/>
          <p:cNvSpPr>
            <a:spLocks noGrp="1"/>
          </p:cNvSpPr>
          <p:nvPr>
            <p:ph type="title"/>
          </p:nvPr>
        </p:nvSpPr>
        <p:spPr/>
        <p:txBody>
          <a:bodyPr>
            <a:normAutofit fontScale="90000"/>
          </a:bodyPr>
          <a:lstStyle/>
          <a:p>
            <a:r>
              <a:rPr lang="ar-SA" b="1" dirty="0" smtClean="0">
                <a:effectLst>
                  <a:outerShdw blurRad="38100" dist="38100" dir="2700000" algn="tl">
                    <a:srgbClr val="000000">
                      <a:alpha val="43137"/>
                    </a:srgbClr>
                  </a:outerShdw>
                </a:effectLst>
              </a:rPr>
              <a:t>ما المشترك بين كل الاجهزة والماكينات التالية:</a:t>
            </a:r>
            <a:endParaRPr lang="ar-SA" b="1"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extLst>
              <p:ext uri="{D42A27DB-BD31-4B8C-83A1-F6EECF244321}">
                <p14:modId xmlns:p14="http://schemas.microsoft.com/office/powerpoint/2010/main" val="367549887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מלבן 4"/>
          <p:cNvSpPr/>
          <p:nvPr/>
        </p:nvSpPr>
        <p:spPr>
          <a:xfrm rot="18534381">
            <a:off x="1319855" y="3825905"/>
            <a:ext cx="450889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تحتاج إلى نفس الطاقة لتعمل</a:t>
            </a:r>
            <a:endParaRPr lang="he-IL" sz="48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الفحم الخشبي</a:t>
            </a:r>
            <a:endParaRPr lang="ar-SA" b="1" dirty="0">
              <a:effectLst>
                <a:outerShdw blurRad="38100" dist="38100" dir="2700000" algn="tl">
                  <a:srgbClr val="000000">
                    <a:alpha val="43137"/>
                  </a:srgbClr>
                </a:outerShdw>
              </a:effectLst>
            </a:endParaRPr>
          </a:p>
        </p:txBody>
      </p:sp>
      <p:pic>
        <p:nvPicPr>
          <p:cNvPr id="12" name="מציין מיקום תוכן 11" descr="coal_1.jpg"/>
          <p:cNvPicPr>
            <a:picLocks noGrp="1" noChangeAspect="1"/>
          </p:cNvPicPr>
          <p:nvPr>
            <p:ph sz="quarter" idx="2"/>
          </p:nvPr>
        </p:nvPicPr>
        <p:blipFill>
          <a:blip r:embed="rId2" cstate="print"/>
          <a:stretch>
            <a:fillRect/>
          </a:stretch>
        </p:blipFill>
        <p:spPr>
          <a:xfrm>
            <a:off x="4845050" y="1628800"/>
            <a:ext cx="3975422"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מציין מיקום תוכן 12" descr="images (3).jpg"/>
          <p:cNvPicPr>
            <a:picLocks noGrp="1" noChangeAspect="1"/>
          </p:cNvPicPr>
          <p:nvPr>
            <p:ph sz="quarter" idx="1"/>
          </p:nvPr>
        </p:nvPicPr>
        <p:blipFill>
          <a:blip r:embed="rId3" cstate="print"/>
          <a:stretch>
            <a:fillRect/>
          </a:stretch>
        </p:blipFill>
        <p:spPr>
          <a:xfrm>
            <a:off x="467544" y="1628800"/>
            <a:ext cx="3960000"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الزيت</a:t>
            </a:r>
            <a:endParaRPr lang="ar-SA" b="1" dirty="0">
              <a:effectLst>
                <a:outerShdw blurRad="38100" dist="38100" dir="2700000" algn="tl">
                  <a:srgbClr val="000000">
                    <a:alpha val="43137"/>
                  </a:srgbClr>
                </a:outerShdw>
              </a:effectLst>
            </a:endParaRPr>
          </a:p>
        </p:txBody>
      </p:sp>
      <p:pic>
        <p:nvPicPr>
          <p:cNvPr id="5" name="מציין מיקום תוכן 4" descr="12280d135b9d.jpg"/>
          <p:cNvPicPr>
            <a:picLocks noGrp="1" noChangeAspect="1"/>
          </p:cNvPicPr>
          <p:nvPr>
            <p:ph sz="quarter" idx="1"/>
          </p:nvPr>
        </p:nvPicPr>
        <p:blipFill>
          <a:blip r:embed="rId2" cstate="print"/>
          <a:stretch>
            <a:fillRect/>
          </a:stretch>
        </p:blipFill>
        <p:spPr>
          <a:xfrm>
            <a:off x="323528" y="1700808"/>
            <a:ext cx="4104456" cy="45365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מציין מיקום תוכן 8"/>
          <p:cNvSpPr>
            <a:spLocks noGrp="1"/>
          </p:cNvSpPr>
          <p:nvPr>
            <p:ph sz="quarter" idx="2"/>
          </p:nvPr>
        </p:nvSpPr>
        <p:spPr>
          <a:xfrm>
            <a:off x="4844901" y="1589566"/>
            <a:ext cx="3886200" cy="5007785"/>
          </a:xfrm>
        </p:spPr>
        <p:txBody>
          <a:bodyPr>
            <a:normAutofit fontScale="85000" lnSpcReduction="20000"/>
          </a:bodyPr>
          <a:lstStyle/>
          <a:p>
            <a:pPr algn="just"/>
            <a:r>
              <a:rPr lang="ar-SA" sz="3200" dirty="0" smtClean="0"/>
              <a:t>الزيت الذي نعرفه من المطبخ هو مادة سائلة.</a:t>
            </a:r>
          </a:p>
          <a:p>
            <a:pPr algn="just"/>
            <a:r>
              <a:rPr lang="ar-SA" sz="3200" dirty="0" smtClean="0"/>
              <a:t> نستخرج الزيت من:</a:t>
            </a:r>
          </a:p>
          <a:p>
            <a:pPr algn="just">
              <a:buFont typeface="Wingdings" pitchFamily="2" charset="2"/>
              <a:buChar char="§"/>
            </a:pPr>
            <a:r>
              <a:rPr lang="ar-SA" sz="3200" dirty="0" smtClean="0"/>
              <a:t>النبات: مثل زيت الذرة.</a:t>
            </a:r>
          </a:p>
          <a:p>
            <a:pPr algn="just">
              <a:buNone/>
            </a:pPr>
            <a:r>
              <a:rPr lang="ar-SA" sz="3200" dirty="0" smtClean="0"/>
              <a:t>والذي يستخدم في القلي وتحضير السلطة.</a:t>
            </a:r>
          </a:p>
          <a:p>
            <a:pPr algn="just">
              <a:buFont typeface="Wingdings" pitchFamily="2" charset="2"/>
              <a:buChar char="§"/>
            </a:pPr>
            <a:r>
              <a:rPr lang="ar-SA" sz="3200" dirty="0" smtClean="0"/>
              <a:t>الحيوانات: مثل زيت السمك.</a:t>
            </a:r>
          </a:p>
          <a:p>
            <a:pPr algn="just">
              <a:buFont typeface="Wingdings" pitchFamily="2" charset="2"/>
              <a:buChar char="§"/>
            </a:pPr>
            <a:r>
              <a:rPr lang="ar-SA" sz="3200" dirty="0" smtClean="0"/>
              <a:t>من المواد الموجودة في الطبيعة: مثل النفط الخام.</a:t>
            </a:r>
          </a:p>
          <a:p>
            <a:pPr algn="just">
              <a:buNone/>
            </a:pPr>
            <a:r>
              <a:rPr lang="ar-SA" sz="3200" dirty="0" smtClean="0"/>
              <a:t>والتي تستخدم للتشحيم.</a:t>
            </a:r>
          </a:p>
          <a:p>
            <a:pPr algn="just"/>
            <a:r>
              <a:rPr lang="ar-SA" sz="3200" dirty="0" smtClean="0"/>
              <a:t>لقد أستخدم الانسان الزيت في إنارة القناديل.</a:t>
            </a:r>
          </a:p>
          <a:p>
            <a:pPr algn="just"/>
            <a:endParaRPr lang="ar-SA" sz="3200" dirty="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1000"/>
                                        <p:tgtEl>
                                          <p:spTgt spid="9">
                                            <p:txEl>
                                              <p:pRg st="4" end="4"/>
                                            </p:txEl>
                                          </p:spTgt>
                                        </p:tgtEl>
                                      </p:cBhvr>
                                    </p:animEffect>
                                    <p:anim calcmode="lin" valueType="num">
                                      <p:cBhvr>
                                        <p:cTn id="4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1000"/>
                                        <p:tgtEl>
                                          <p:spTgt spid="9">
                                            <p:txEl>
                                              <p:pRg st="5" end="5"/>
                                            </p:txEl>
                                          </p:spTgt>
                                        </p:tgtEl>
                                      </p:cBhvr>
                                    </p:animEffect>
                                    <p:anim calcmode="lin" valueType="num">
                                      <p:cBhvr>
                                        <p:cTn id="5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fade">
                                      <p:cBhvr>
                                        <p:cTn id="61" dur="1000"/>
                                        <p:tgtEl>
                                          <p:spTgt spid="9">
                                            <p:txEl>
                                              <p:pRg st="6" end="6"/>
                                            </p:txEl>
                                          </p:spTgt>
                                        </p:tgtEl>
                                      </p:cBhvr>
                                    </p:animEffect>
                                    <p:anim calcmode="lin" valueType="num">
                                      <p:cBhvr>
                                        <p:cTn id="6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9">
                                            <p:txEl>
                                              <p:pRg st="7" end="7"/>
                                            </p:txEl>
                                          </p:spTgt>
                                        </p:tgtEl>
                                        <p:attrNameLst>
                                          <p:attrName>style.visibility</p:attrName>
                                        </p:attrNameLst>
                                      </p:cBhvr>
                                      <p:to>
                                        <p:strVal val="visible"/>
                                      </p:to>
                                    </p:set>
                                    <p:animEffect transition="in" filter="fade">
                                      <p:cBhvr>
                                        <p:cTn id="68" dur="1000"/>
                                        <p:tgtEl>
                                          <p:spTgt spid="9">
                                            <p:txEl>
                                              <p:pRg st="7" end="7"/>
                                            </p:txEl>
                                          </p:spTgt>
                                        </p:tgtEl>
                                      </p:cBhvr>
                                    </p:animEffect>
                                    <p:anim calcmode="lin" valueType="num">
                                      <p:cBhvr>
                                        <p:cTn id="6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الزيت</a:t>
            </a:r>
            <a:endParaRPr lang="ar-SA" b="1" dirty="0">
              <a:effectLst>
                <a:outerShdw blurRad="38100" dist="38100" dir="2700000" algn="tl">
                  <a:srgbClr val="000000">
                    <a:alpha val="43137"/>
                  </a:srgbClr>
                </a:outerShdw>
              </a:effectLst>
            </a:endParaRPr>
          </a:p>
        </p:txBody>
      </p:sp>
      <p:pic>
        <p:nvPicPr>
          <p:cNvPr id="10" name="מציין מיקום תוכן 9" descr="images (11).jpg"/>
          <p:cNvPicPr>
            <a:picLocks noGrp="1" noChangeAspect="1"/>
          </p:cNvPicPr>
          <p:nvPr>
            <p:ph sz="quarter" idx="2"/>
          </p:nvPr>
        </p:nvPicPr>
        <p:blipFill>
          <a:blip r:embed="rId2" cstate="print"/>
          <a:stretch>
            <a:fillRect/>
          </a:stretch>
        </p:blipFill>
        <p:spPr>
          <a:xfrm>
            <a:off x="611560" y="2492896"/>
            <a:ext cx="3888432" cy="3528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מציין מיקום תוכן 8" descr="8965123577.jpg"/>
          <p:cNvPicPr>
            <a:picLocks noGrp="1" noChangeAspect="1"/>
          </p:cNvPicPr>
          <p:nvPr>
            <p:ph sz="quarter" idx="4"/>
          </p:nvPr>
        </p:nvPicPr>
        <p:blipFill>
          <a:blip r:embed="rId3" cstate="print"/>
          <a:stretch>
            <a:fillRect/>
          </a:stretch>
        </p:blipFill>
        <p:spPr>
          <a:xfrm>
            <a:off x="4788024" y="2492896"/>
            <a:ext cx="3888431" cy="3528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מציין מיקום טקסט 4"/>
          <p:cNvSpPr>
            <a:spLocks noGrp="1"/>
          </p:cNvSpPr>
          <p:nvPr>
            <p:ph type="body" sz="quarter" idx="1"/>
          </p:nvPr>
        </p:nvSpPr>
        <p:spPr/>
        <p:txBody>
          <a:bodyPr>
            <a:normAutofit/>
          </a:bodyPr>
          <a:lstStyle/>
          <a:p>
            <a:pPr algn="ctr"/>
            <a:r>
              <a:rPr lang="ar-SA" sz="3200" dirty="0" smtClean="0">
                <a:effectLst>
                  <a:outerShdw blurRad="38100" dist="38100" dir="2700000" algn="tl">
                    <a:srgbClr val="000000">
                      <a:alpha val="43137"/>
                    </a:srgbClr>
                  </a:outerShdw>
                </a:effectLst>
                <a:hlinkClick r:id="rId4"/>
              </a:rPr>
              <a:t>فيديو</a:t>
            </a:r>
            <a:endParaRPr lang="ar-SA" sz="3200" dirty="0">
              <a:effectLst>
                <a:outerShdw blurRad="38100" dist="38100" dir="2700000" algn="tl">
                  <a:srgbClr val="000000">
                    <a:alpha val="43137"/>
                  </a:srgbClr>
                </a:outerShdw>
              </a:effectLst>
            </a:endParaRPr>
          </a:p>
        </p:txBody>
      </p:sp>
      <p:sp>
        <p:nvSpPr>
          <p:cNvPr id="7" name="מציין מיקום טקסט 6"/>
          <p:cNvSpPr>
            <a:spLocks noGrp="1"/>
          </p:cNvSpPr>
          <p:nvPr>
            <p:ph type="body" sz="quarter" idx="3"/>
          </p:nvPr>
        </p:nvSpPr>
        <p:spPr/>
        <p:txBody>
          <a:bodyPr>
            <a:normAutofit/>
          </a:bodyPr>
          <a:lstStyle/>
          <a:p>
            <a:pPr algn="ctr"/>
            <a:r>
              <a:rPr lang="ar-SA" sz="3200" dirty="0" smtClean="0">
                <a:effectLst>
                  <a:outerShdw blurRad="38100" dist="38100" dir="2700000" algn="tl">
                    <a:srgbClr val="000000">
                      <a:alpha val="43137"/>
                    </a:srgbClr>
                  </a:outerShdw>
                </a:effectLst>
                <a:hlinkClick r:id="rId5" action="ppaction://hlinkfile"/>
              </a:rPr>
              <a:t>صور</a:t>
            </a:r>
            <a:endParaRPr lang="ar-SA" sz="3200" dirty="0">
              <a:effectLst>
                <a:outerShdw blurRad="38100" dist="38100" dir="2700000" algn="tl">
                  <a:srgbClr val="000000">
                    <a:alpha val="43137"/>
                  </a:srgbClr>
                </a:outerShdw>
              </a:effectLs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1000"/>
                                        <p:tgtEl>
                                          <p:spTgt spid="7">
                                            <p:bg/>
                                          </p:spTgt>
                                        </p:tgtEl>
                                      </p:cBhvr>
                                    </p:animEffect>
                                    <p:anim calcmode="lin" valueType="num">
                                      <p:cBhvr>
                                        <p:cTn id="13" dur="1000" fill="hold"/>
                                        <p:tgtEl>
                                          <p:spTgt spid="7">
                                            <p:bg/>
                                          </p:spTgt>
                                        </p:tgtEl>
                                        <p:attrNameLst>
                                          <p:attrName>ppt_x</p:attrName>
                                        </p:attrNameLst>
                                      </p:cBhvr>
                                      <p:tavLst>
                                        <p:tav tm="0">
                                          <p:val>
                                            <p:strVal val="#ppt_x"/>
                                          </p:val>
                                        </p:tav>
                                        <p:tav tm="100000">
                                          <p:val>
                                            <p:strVal val="#ppt_x"/>
                                          </p:val>
                                        </p:tav>
                                      </p:tavLst>
                                    </p:anim>
                                    <p:anim calcmode="lin" valueType="num">
                                      <p:cBhvr>
                                        <p:cTn id="14" dur="900" decel="100000" fill="hold"/>
                                        <p:tgtEl>
                                          <p:spTgt spid="7">
                                            <p:bg/>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bg/>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1000"/>
                                        <p:tgtEl>
                                          <p:spTgt spid="5">
                                            <p:bg/>
                                          </p:spTgt>
                                        </p:tgtEl>
                                      </p:cBhvr>
                                    </p:animEffect>
                                    <p:anim calcmode="lin" valueType="num">
                                      <p:cBhvr>
                                        <p:cTn id="37" dur="1000" fill="hold"/>
                                        <p:tgtEl>
                                          <p:spTgt spid="5">
                                            <p:bg/>
                                          </p:spTgt>
                                        </p:tgtEl>
                                        <p:attrNameLst>
                                          <p:attrName>ppt_x</p:attrName>
                                        </p:attrNameLst>
                                      </p:cBhvr>
                                      <p:tavLst>
                                        <p:tav tm="0">
                                          <p:val>
                                            <p:strVal val="#ppt_x"/>
                                          </p:val>
                                        </p:tav>
                                        <p:tav tm="100000">
                                          <p:val>
                                            <p:strVal val="#ppt_x"/>
                                          </p:val>
                                        </p:tav>
                                      </p:tavLst>
                                    </p:anim>
                                    <p:anim calcmode="lin" valueType="num">
                                      <p:cBhvr>
                                        <p:cTn id="38" dur="900" decel="100000" fill="hold"/>
                                        <p:tgtEl>
                                          <p:spTgt spid="5">
                                            <p:bg/>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bg/>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900" decel="100000" fill="hold"/>
                                        <p:tgtEl>
                                          <p:spTgt spid="1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228600"/>
            <a:ext cx="8153400" cy="990600"/>
          </a:xfrm>
        </p:spPr>
        <p:txBody>
          <a:bodyPr/>
          <a:lstStyle/>
          <a:p>
            <a:r>
              <a:rPr lang="ar-SA" b="1" dirty="0" smtClean="0">
                <a:effectLst>
                  <a:outerShdw blurRad="38100" dist="38100" dir="2700000" algn="tl">
                    <a:srgbClr val="000000">
                      <a:alpha val="43137"/>
                    </a:srgbClr>
                  </a:outerShdw>
                </a:effectLst>
              </a:rPr>
              <a:t>الدهن</a:t>
            </a:r>
            <a:endParaRPr lang="ar-SA" b="1" dirty="0">
              <a:effectLst>
                <a:outerShdw blurRad="38100" dist="38100" dir="2700000" algn="tl">
                  <a:srgbClr val="000000">
                    <a:alpha val="43137"/>
                  </a:srgbClr>
                </a:outerShdw>
              </a:effectLst>
            </a:endParaRPr>
          </a:p>
        </p:txBody>
      </p:sp>
      <p:pic>
        <p:nvPicPr>
          <p:cNvPr id="5" name="מציין מיקום תוכן 4" descr="4.jpg"/>
          <p:cNvPicPr>
            <a:picLocks noGrp="1" noChangeAspect="1"/>
          </p:cNvPicPr>
          <p:nvPr>
            <p:ph sz="quarter" idx="1"/>
          </p:nvPr>
        </p:nvPicPr>
        <p:blipFill>
          <a:blip r:embed="rId2" cstate="print"/>
          <a:stretch>
            <a:fillRect/>
          </a:stretch>
        </p:blipFill>
        <p:spPr>
          <a:xfrm>
            <a:off x="251520" y="1628800"/>
            <a:ext cx="4320480" cy="453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מציין מיקום תוכן 7"/>
          <p:cNvSpPr>
            <a:spLocks noGrp="1"/>
          </p:cNvSpPr>
          <p:nvPr>
            <p:ph sz="quarter" idx="2"/>
          </p:nvPr>
        </p:nvSpPr>
        <p:spPr/>
        <p:txBody>
          <a:bodyPr>
            <a:normAutofit fontScale="92500"/>
          </a:bodyPr>
          <a:lstStyle/>
          <a:p>
            <a:pPr algn="just">
              <a:lnSpc>
                <a:spcPct val="90000"/>
              </a:lnSpc>
            </a:pPr>
            <a:r>
              <a:rPr lang="ar-SA" dirty="0" smtClean="0"/>
              <a:t>الدهن هو مادة صلبة عادةً.</a:t>
            </a:r>
          </a:p>
          <a:p>
            <a:pPr algn="just">
              <a:lnSpc>
                <a:spcPct val="90000"/>
              </a:lnSpc>
            </a:pPr>
            <a:r>
              <a:rPr lang="ar-SA" dirty="0" smtClean="0"/>
              <a:t> يستخرج الدهن من الحيوانات (الخراف، البقر، الماعز).</a:t>
            </a:r>
          </a:p>
          <a:p>
            <a:pPr algn="just">
              <a:lnSpc>
                <a:spcPct val="90000"/>
              </a:lnSpc>
            </a:pPr>
            <a:r>
              <a:rPr lang="ar-SA" dirty="0" smtClean="0"/>
              <a:t> وهو طري ناعم الملمس لا يذوب في الماء. </a:t>
            </a:r>
          </a:p>
          <a:p>
            <a:pPr algn="just">
              <a:lnSpc>
                <a:spcPct val="90000"/>
              </a:lnSpc>
            </a:pPr>
            <a:r>
              <a:rPr lang="ar-SA" dirty="0" smtClean="0"/>
              <a:t>الدهن هو مركب هام في الغذاء ايضاً.</a:t>
            </a:r>
          </a:p>
          <a:p>
            <a:pPr algn="just">
              <a:lnSpc>
                <a:spcPct val="90000"/>
              </a:lnSpc>
            </a:pPr>
            <a:r>
              <a:rPr lang="ar-SA" dirty="0" smtClean="0"/>
              <a:t>استعمل الانسان في الماضي الدهن للتدفئة، للإضاءة، ولصناعة الشموع لانه مادة قابلة للاحتراق.</a:t>
            </a:r>
          </a:p>
          <a:p>
            <a:endParaRPr lang="ar-SA"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1"/>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1000"/>
                                        <p:tgtEl>
                                          <p:spTgt spid="8">
                                            <p:txEl>
                                              <p:pRg st="1" end="1"/>
                                            </p:txEl>
                                          </p:spTgt>
                                        </p:tgtEl>
                                      </p:cBhvr>
                                    </p:animEffect>
                                    <p:anim calcmode="lin" valueType="num">
                                      <p:cBhvr>
                                        <p:cTn id="2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1000"/>
                                        <p:tgtEl>
                                          <p:spTgt spid="8">
                                            <p:txEl>
                                              <p:pRg st="2" end="2"/>
                                            </p:txEl>
                                          </p:spTgt>
                                        </p:tgtEl>
                                      </p:cBhvr>
                                    </p:animEffect>
                                    <p:anim calcmode="lin" valueType="num">
                                      <p:cBhvr>
                                        <p:cTn id="3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1000"/>
                                        <p:tgtEl>
                                          <p:spTgt spid="8">
                                            <p:txEl>
                                              <p:pRg st="3" end="3"/>
                                            </p:txEl>
                                          </p:spTgt>
                                        </p:tgtEl>
                                      </p:cBhvr>
                                    </p:animEffect>
                                    <p:anim calcmode="lin" valueType="num">
                                      <p:cBhvr>
                                        <p:cTn id="4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1000"/>
                                        <p:tgtEl>
                                          <p:spTgt spid="8">
                                            <p:txEl>
                                              <p:pRg st="4" end="4"/>
                                            </p:txEl>
                                          </p:spTgt>
                                        </p:tgtEl>
                                      </p:cBhvr>
                                    </p:animEffect>
                                    <p:anim calcmode="lin" valueType="num">
                                      <p:cBhvr>
                                        <p:cTn id="4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الشموع</a:t>
            </a:r>
            <a:endParaRPr lang="ar-SA" b="1" dirty="0">
              <a:effectLst>
                <a:outerShdw blurRad="38100" dist="38100" dir="2700000" algn="tl">
                  <a:srgbClr val="000000">
                    <a:alpha val="43137"/>
                  </a:srgbClr>
                </a:outerShdw>
              </a:effectLst>
            </a:endParaRPr>
          </a:p>
        </p:txBody>
      </p:sp>
      <p:pic>
        <p:nvPicPr>
          <p:cNvPr id="5" name="מציין מיקום תוכן 4" descr="images (10).jpg"/>
          <p:cNvPicPr>
            <a:picLocks noGrp="1" noChangeAspect="1"/>
          </p:cNvPicPr>
          <p:nvPr>
            <p:ph sz="quarter" idx="2"/>
          </p:nvPr>
        </p:nvPicPr>
        <p:blipFill>
          <a:blip r:embed="rId2" cstate="print"/>
          <a:stretch>
            <a:fillRect/>
          </a:stretch>
        </p:blipFill>
        <p:spPr>
          <a:xfrm>
            <a:off x="611560" y="2564904"/>
            <a:ext cx="3888432" cy="3528392"/>
          </a:xfrm>
          <a:prstGeom prst="rect">
            <a:avLst/>
          </a:prstGeom>
          <a:ln>
            <a:noFill/>
          </a:ln>
          <a:effectLst>
            <a:outerShdw blurRad="190500" algn="tl" rotWithShape="0">
              <a:srgbClr val="000000">
                <a:alpha val="70000"/>
              </a:srgbClr>
            </a:outerShdw>
          </a:effectLst>
        </p:spPr>
      </p:pic>
      <p:pic>
        <p:nvPicPr>
          <p:cNvPr id="9" name="מציין מיקום תוכן 8" descr="images (6).jpg"/>
          <p:cNvPicPr>
            <a:picLocks noGrp="1" noChangeAspect="1"/>
          </p:cNvPicPr>
          <p:nvPr>
            <p:ph sz="quarter" idx="4"/>
          </p:nvPr>
        </p:nvPicPr>
        <p:blipFill>
          <a:blip r:embed="rId3" cstate="print"/>
          <a:stretch>
            <a:fillRect/>
          </a:stretch>
        </p:blipFill>
        <p:spPr>
          <a:xfrm>
            <a:off x="4788024" y="2564904"/>
            <a:ext cx="3888432" cy="3528392"/>
          </a:xfrm>
          <a:prstGeom prst="rect">
            <a:avLst/>
          </a:prstGeom>
          <a:ln>
            <a:noFill/>
          </a:ln>
          <a:effectLst>
            <a:outerShdw blurRad="190500" algn="tl" rotWithShape="0">
              <a:srgbClr val="000000">
                <a:alpha val="70000"/>
              </a:srgbClr>
            </a:outerShdw>
          </a:effectLst>
        </p:spPr>
      </p:pic>
      <p:sp>
        <p:nvSpPr>
          <p:cNvPr id="6" name="מציין מיקום טקסט 5"/>
          <p:cNvSpPr>
            <a:spLocks noGrp="1"/>
          </p:cNvSpPr>
          <p:nvPr>
            <p:ph type="body" sz="quarter" idx="1"/>
          </p:nvPr>
        </p:nvSpPr>
        <p:spPr/>
        <p:txBody>
          <a:bodyPr>
            <a:normAutofit/>
          </a:bodyPr>
          <a:lstStyle/>
          <a:p>
            <a:pPr algn="ctr"/>
            <a:r>
              <a:rPr lang="ar-SA" sz="3200" dirty="0" smtClean="0">
                <a:effectLst>
                  <a:outerShdw blurRad="38100" dist="38100" dir="2700000" algn="tl">
                    <a:srgbClr val="000000">
                      <a:alpha val="43137"/>
                    </a:srgbClr>
                  </a:outerShdw>
                </a:effectLst>
                <a:hlinkClick r:id="rId4"/>
              </a:rPr>
              <a:t>فيديو</a:t>
            </a:r>
            <a:endParaRPr lang="ar-SA" sz="3200" dirty="0">
              <a:effectLst>
                <a:outerShdw blurRad="38100" dist="38100" dir="2700000" algn="tl">
                  <a:srgbClr val="000000">
                    <a:alpha val="43137"/>
                  </a:srgbClr>
                </a:outerShdw>
              </a:effectLst>
            </a:endParaRPr>
          </a:p>
        </p:txBody>
      </p:sp>
      <p:sp>
        <p:nvSpPr>
          <p:cNvPr id="7" name="מציין מיקום טקסט 6"/>
          <p:cNvSpPr>
            <a:spLocks noGrp="1"/>
          </p:cNvSpPr>
          <p:nvPr>
            <p:ph type="body" sz="quarter" idx="3"/>
          </p:nvPr>
        </p:nvSpPr>
        <p:spPr/>
        <p:txBody>
          <a:bodyPr>
            <a:normAutofit/>
          </a:bodyPr>
          <a:lstStyle/>
          <a:p>
            <a:pPr algn="ctr"/>
            <a:r>
              <a:rPr lang="ar-SA" sz="3200" dirty="0" smtClean="0">
                <a:hlinkClick r:id="rId5"/>
              </a:rPr>
              <a:t>فيديو</a:t>
            </a:r>
            <a:endParaRPr lang="ar-SA" sz="32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1000"/>
                                        <p:tgtEl>
                                          <p:spTgt spid="7">
                                            <p:bg/>
                                          </p:spTgt>
                                        </p:tgtEl>
                                      </p:cBhvr>
                                    </p:animEffect>
                                    <p:anim calcmode="lin" valueType="num">
                                      <p:cBhvr>
                                        <p:cTn id="13" dur="1000" fill="hold"/>
                                        <p:tgtEl>
                                          <p:spTgt spid="7">
                                            <p:bg/>
                                          </p:spTgt>
                                        </p:tgtEl>
                                        <p:attrNameLst>
                                          <p:attrName>ppt_x</p:attrName>
                                        </p:attrNameLst>
                                      </p:cBhvr>
                                      <p:tavLst>
                                        <p:tav tm="0">
                                          <p:val>
                                            <p:strVal val="#ppt_x"/>
                                          </p:val>
                                        </p:tav>
                                        <p:tav tm="100000">
                                          <p:val>
                                            <p:strVal val="#ppt_x"/>
                                          </p:val>
                                        </p:tav>
                                      </p:tavLst>
                                    </p:anim>
                                    <p:anim calcmode="lin" valueType="num">
                                      <p:cBhvr>
                                        <p:cTn id="14" dur="900" decel="100000" fill="hold"/>
                                        <p:tgtEl>
                                          <p:spTgt spid="7">
                                            <p:bg/>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bg/>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6">
                                            <p:bg/>
                                          </p:spTgt>
                                        </p:tgtEl>
                                        <p:attrNameLst>
                                          <p:attrName>style.visibility</p:attrName>
                                        </p:attrNameLst>
                                      </p:cBhvr>
                                      <p:to>
                                        <p:strVal val="visible"/>
                                      </p:to>
                                    </p:set>
                                    <p:animEffect transition="in" filter="fade">
                                      <p:cBhvr>
                                        <p:cTn id="36" dur="1000"/>
                                        <p:tgtEl>
                                          <p:spTgt spid="6">
                                            <p:bg/>
                                          </p:spTgt>
                                        </p:tgtEl>
                                      </p:cBhvr>
                                    </p:animEffect>
                                    <p:anim calcmode="lin" valueType="num">
                                      <p:cBhvr>
                                        <p:cTn id="37" dur="1000" fill="hold"/>
                                        <p:tgtEl>
                                          <p:spTgt spid="6">
                                            <p:bg/>
                                          </p:spTgt>
                                        </p:tgtEl>
                                        <p:attrNameLst>
                                          <p:attrName>ppt_x</p:attrName>
                                        </p:attrNameLst>
                                      </p:cBhvr>
                                      <p:tavLst>
                                        <p:tav tm="0">
                                          <p:val>
                                            <p:strVal val="#ppt_x"/>
                                          </p:val>
                                        </p:tav>
                                        <p:tav tm="100000">
                                          <p:val>
                                            <p:strVal val="#ppt_x"/>
                                          </p:val>
                                        </p:tav>
                                      </p:tavLst>
                                    </p:anim>
                                    <p:anim calcmode="lin" valueType="num">
                                      <p:cBhvr>
                                        <p:cTn id="38" dur="900" decel="100000" fill="hold"/>
                                        <p:tgtEl>
                                          <p:spTgt spid="6">
                                            <p:bg/>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1000"/>
                                        <p:tgtEl>
                                          <p:spTgt spid="6">
                                            <p:txEl>
                                              <p:pRg st="0" end="0"/>
                                            </p:txEl>
                                          </p:spTgt>
                                        </p:tgtEl>
                                      </p:cBhvr>
                                    </p:animEffect>
                                    <p:anim calcmode="lin" valueType="num">
                                      <p:cBhvr>
                                        <p:cTn id="4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900" decel="100000" fill="hold"/>
                                        <p:tgtEl>
                                          <p:spTgt spid="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19.JPG"/>
          <p:cNvPicPr>
            <a:picLocks noChangeAspect="1"/>
          </p:cNvPicPr>
          <p:nvPr/>
        </p:nvPicPr>
        <p:blipFill>
          <a:blip r:embed="rId2" cstate="print"/>
          <a:stretch>
            <a:fillRect/>
          </a:stretch>
        </p:blipFill>
        <p:spPr>
          <a:xfrm>
            <a:off x="5580112" y="2710433"/>
            <a:ext cx="3563888" cy="4147567"/>
          </a:xfrm>
          <a:prstGeom prst="rect">
            <a:avLst/>
          </a:prstGeom>
        </p:spPr>
      </p:pic>
      <p:sp>
        <p:nvSpPr>
          <p:cNvPr id="8" name="כותרת 7"/>
          <p:cNvSpPr>
            <a:spLocks noGrp="1"/>
          </p:cNvSpPr>
          <p:nvPr>
            <p:ph type="title"/>
          </p:nvPr>
        </p:nvSpPr>
        <p:spPr/>
        <p:txBody>
          <a:bodyPr/>
          <a:lstStyle/>
          <a:p>
            <a:r>
              <a:rPr lang="ar-SA" b="1" dirty="0" smtClean="0">
                <a:effectLst>
                  <a:outerShdw blurRad="38100" dist="38100" dir="2700000" algn="tl">
                    <a:srgbClr val="000000">
                      <a:alpha val="43137"/>
                    </a:srgbClr>
                  </a:outerShdw>
                </a:effectLst>
              </a:rPr>
              <a:t>مواد الوقود في الحاضر</a:t>
            </a:r>
            <a:endParaRPr lang="ar-SA" b="1" dirty="0">
              <a:effectLst>
                <a:outerShdw blurRad="38100" dist="38100" dir="2700000" algn="tl">
                  <a:srgbClr val="000000">
                    <a:alpha val="43137"/>
                  </a:srgbClr>
                </a:outerShdw>
              </a:effectLst>
            </a:endParaRPr>
          </a:p>
        </p:txBody>
      </p:sp>
      <p:graphicFrame>
        <p:nvGraphicFramePr>
          <p:cNvPr id="10" name="דיאגרמה 9"/>
          <p:cNvGraphicFramePr/>
          <p:nvPr/>
        </p:nvGraphicFramePr>
        <p:xfrm>
          <a:off x="0" y="26369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imagesCAPPV6D6.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67744" y="836712"/>
            <a:ext cx="6624736" cy="5632311"/>
          </a:xfrm>
          <a:prstGeom prst="rect">
            <a:avLst/>
          </a:prstGeom>
          <a:noFill/>
        </p:spPr>
        <p:txBody>
          <a:bodyPr wrap="square" rtlCol="1">
            <a:spAutoFit/>
          </a:bodyPr>
          <a:lstStyle/>
          <a:p>
            <a:pPr algn="just"/>
            <a:endParaRPr lang="ar-SA" sz="3600" dirty="0" smtClean="0"/>
          </a:p>
          <a:p>
            <a:pPr algn="just"/>
            <a:endParaRPr lang="ar-SA" sz="3600" dirty="0" smtClean="0"/>
          </a:p>
          <a:p>
            <a:pPr algn="just"/>
            <a:r>
              <a:rPr lang="ar-SA" sz="3600" dirty="0" smtClean="0"/>
              <a:t>في أيامنا أيضا نحتاج لتدفئة أو تبريد البيت، لطبخ غذائنا وإنارة طريقنا في الظلام.</a:t>
            </a:r>
          </a:p>
          <a:p>
            <a:pPr algn="just"/>
            <a:endParaRPr lang="ar-SA" sz="3600" dirty="0" smtClean="0"/>
          </a:p>
          <a:p>
            <a:pPr algn="just"/>
            <a:r>
              <a:rPr lang="ar-SA" sz="3600" dirty="0" smtClean="0"/>
              <a:t>نستهلك اليوم، بالمقارنة مع الماضي، كميات أكبر بكثير من مواد الوقود.</a:t>
            </a:r>
          </a:p>
          <a:p>
            <a:pPr algn="just"/>
            <a:endParaRPr lang="ar-SA" sz="3600" dirty="0" smtClean="0"/>
          </a:p>
          <a:p>
            <a:pPr algn="just"/>
            <a:r>
              <a:rPr lang="ar-SA" sz="3600" dirty="0" smtClean="0"/>
              <a:t>أهم مواد الوقود في أيامنا هي </a:t>
            </a:r>
            <a:r>
              <a:rPr lang="ar-SA" sz="3600" dirty="0" smtClean="0">
                <a:solidFill>
                  <a:schemeClr val="accent2">
                    <a:lumMod val="75000"/>
                  </a:schemeClr>
                </a:solidFill>
              </a:rPr>
              <a:t>الفحم الحجري </a:t>
            </a:r>
            <a:r>
              <a:rPr lang="ar-SA" sz="3600" dirty="0" smtClean="0"/>
              <a:t>و</a:t>
            </a:r>
            <a:r>
              <a:rPr lang="ar-SA" sz="3600" dirty="0" smtClean="0">
                <a:solidFill>
                  <a:schemeClr val="accent2">
                    <a:lumMod val="75000"/>
                  </a:schemeClr>
                </a:solidFill>
              </a:rPr>
              <a:t>النفط الخام</a:t>
            </a:r>
            <a:r>
              <a:rPr lang="ar-SA" sz="3600" dirty="0" smtClean="0"/>
              <a:t>.</a:t>
            </a:r>
          </a:p>
        </p:txBody>
      </p:sp>
      <p:sp>
        <p:nvSpPr>
          <p:cNvPr id="6" name="מלבן 5"/>
          <p:cNvSpPr/>
          <p:nvPr/>
        </p:nvSpPr>
        <p:spPr>
          <a:xfrm>
            <a:off x="3275856" y="836712"/>
            <a:ext cx="4006225" cy="923330"/>
          </a:xfrm>
          <a:prstGeom prst="rect">
            <a:avLst/>
          </a:prstGeom>
          <a:noFill/>
        </p:spPr>
        <p:txBody>
          <a:bodyPr wrap="none" lIns="91440" tIns="45720" rIns="91440" bIns="45720">
            <a:spAutoFit/>
          </a:bodyPr>
          <a:lstStyle/>
          <a:p>
            <a:pPr algn="ctr"/>
            <a:r>
              <a:rPr lang="ar-SA"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مواد الوقود اليوم</a:t>
            </a:r>
            <a:endParaRPr lang="ar-SA"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الفحم الحجري</a:t>
            </a:r>
            <a:endParaRPr lang="ar-SA" b="1" dirty="0">
              <a:effectLst>
                <a:outerShdw blurRad="38100" dist="38100" dir="2700000" algn="tl">
                  <a:srgbClr val="000000">
                    <a:alpha val="43137"/>
                  </a:srgbClr>
                </a:outerShdw>
              </a:effectLst>
            </a:endParaRPr>
          </a:p>
        </p:txBody>
      </p:sp>
      <p:pic>
        <p:nvPicPr>
          <p:cNvPr id="5" name="מציין מיקום תוכן 4" descr="Coal_based_activated_carbon.jpg"/>
          <p:cNvPicPr>
            <a:picLocks noGrp="1" noChangeAspect="1"/>
          </p:cNvPicPr>
          <p:nvPr>
            <p:ph sz="quarter" idx="1"/>
          </p:nvPr>
        </p:nvPicPr>
        <p:blipFill>
          <a:blip r:embed="rId2" cstate="print"/>
          <a:stretch>
            <a:fillRect/>
          </a:stretch>
        </p:blipFill>
        <p:spPr>
          <a:xfrm>
            <a:off x="323528" y="1628800"/>
            <a:ext cx="4172272" cy="4189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מציין מיקום תוכן 3"/>
          <p:cNvSpPr>
            <a:spLocks noGrp="1"/>
          </p:cNvSpPr>
          <p:nvPr>
            <p:ph sz="quarter" idx="2"/>
          </p:nvPr>
        </p:nvSpPr>
        <p:spPr/>
        <p:txBody>
          <a:bodyPr>
            <a:normAutofit fontScale="92500" lnSpcReduction="20000"/>
          </a:bodyPr>
          <a:lstStyle/>
          <a:p>
            <a:pPr algn="just"/>
            <a:r>
              <a:rPr lang="ar-SA" dirty="0" smtClean="0"/>
              <a:t>الفحم الحجري يستخرج من باطن الارض وهو في الاصل اجساد حيوانات متحجرة عاشت في الازمان الماضية.</a:t>
            </a:r>
          </a:p>
          <a:p>
            <a:pPr algn="just"/>
            <a:r>
              <a:rPr lang="ar-SA" dirty="0" smtClean="0"/>
              <a:t>الفحم الحجري هو مادة صلبة تستعمل في محطات توليد الكهرباء.</a:t>
            </a:r>
          </a:p>
          <a:p>
            <a:pPr algn="just"/>
            <a:r>
              <a:rPr lang="ar-SA" dirty="0" smtClean="0"/>
              <a:t>وقد كان يستعمل حتى قبل 50 سنة تقريباً كمادة وقود اساسية لتحريك البواخر والقطارات والسفن، ولتشغيل ماكينات في المصانع ولتدفئة البيوت.</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النفط الخام</a:t>
            </a:r>
            <a:endParaRPr lang="ar-SA" b="1" dirty="0">
              <a:effectLst>
                <a:outerShdw blurRad="38100" dist="38100" dir="2700000" algn="tl">
                  <a:srgbClr val="000000">
                    <a:alpha val="43137"/>
                  </a:srgbClr>
                </a:outerShdw>
              </a:effectLst>
            </a:endParaRPr>
          </a:p>
        </p:txBody>
      </p:sp>
      <p:pic>
        <p:nvPicPr>
          <p:cNvPr id="5" name="מציין מיקום תוכן 4" descr="oil1.jpg"/>
          <p:cNvPicPr>
            <a:picLocks noGrp="1" noChangeAspect="1"/>
          </p:cNvPicPr>
          <p:nvPr>
            <p:ph sz="quarter" idx="1"/>
          </p:nvPr>
        </p:nvPicPr>
        <p:blipFill>
          <a:blip r:embed="rId2" cstate="print"/>
          <a:stretch>
            <a:fillRect/>
          </a:stretch>
        </p:blipFill>
        <p:spPr>
          <a:xfrm>
            <a:off x="539552" y="1844824"/>
            <a:ext cx="3816424" cy="4320480"/>
          </a:xfrm>
        </p:spPr>
      </p:pic>
      <p:sp>
        <p:nvSpPr>
          <p:cNvPr id="4" name="מציין מיקום תוכן 3"/>
          <p:cNvSpPr>
            <a:spLocks noGrp="1"/>
          </p:cNvSpPr>
          <p:nvPr>
            <p:ph sz="quarter" idx="2"/>
          </p:nvPr>
        </p:nvSpPr>
        <p:spPr/>
        <p:txBody>
          <a:bodyPr>
            <a:normAutofit fontScale="92500" lnSpcReduction="20000"/>
          </a:bodyPr>
          <a:lstStyle/>
          <a:p>
            <a:pPr algn="just"/>
            <a:r>
              <a:rPr lang="ar-SA" dirty="0" smtClean="0"/>
              <a:t>يستخرج النفط الخام من بين طبقات الصخور.</a:t>
            </a:r>
          </a:p>
          <a:p>
            <a:pPr algn="just"/>
            <a:r>
              <a:rPr lang="ar-SA" dirty="0" smtClean="0"/>
              <a:t>النفط الخام هو مخلوط من مواد عديدة.</a:t>
            </a:r>
          </a:p>
          <a:p>
            <a:pPr algn="just"/>
            <a:r>
              <a:rPr lang="ar-SA" dirty="0" smtClean="0"/>
              <a:t>من النفط الخام ينتجون مواد  وقود مختلفة:</a:t>
            </a:r>
          </a:p>
          <a:p>
            <a:pPr algn="just">
              <a:buFont typeface="Wingdings" pitchFamily="2" charset="2"/>
              <a:buChar char="§"/>
            </a:pPr>
            <a:r>
              <a:rPr lang="ar-SA" dirty="0" smtClean="0"/>
              <a:t>غاز الطبخ.</a:t>
            </a:r>
          </a:p>
          <a:p>
            <a:pPr algn="just">
              <a:buFont typeface="Wingdings" pitchFamily="2" charset="2"/>
              <a:buChar char="§"/>
            </a:pPr>
            <a:r>
              <a:rPr lang="ar-SA" dirty="0" smtClean="0"/>
              <a:t>البنزين.</a:t>
            </a:r>
          </a:p>
          <a:p>
            <a:pPr algn="just">
              <a:buFont typeface="Wingdings" pitchFamily="2" charset="2"/>
              <a:buChar char="§"/>
            </a:pPr>
            <a:r>
              <a:rPr lang="ar-SA" dirty="0" err="1" smtClean="0"/>
              <a:t>الكاز </a:t>
            </a:r>
            <a:r>
              <a:rPr lang="ar-SA" dirty="0" smtClean="0"/>
              <a:t>(الكيروسين).</a:t>
            </a:r>
          </a:p>
          <a:p>
            <a:pPr algn="just">
              <a:buFont typeface="Wingdings" pitchFamily="2" charset="2"/>
              <a:buChar char="§"/>
            </a:pPr>
            <a:r>
              <a:rPr lang="ar-SA" dirty="0" smtClean="0"/>
              <a:t>السولر.</a:t>
            </a:r>
          </a:p>
          <a:p>
            <a:pPr algn="just">
              <a:buFont typeface="Wingdings" pitchFamily="2" charset="2"/>
              <a:buChar char="§"/>
            </a:pPr>
            <a:r>
              <a:rPr lang="ar-SA" dirty="0" smtClean="0"/>
              <a:t>المازوت.</a:t>
            </a:r>
            <a:endParaRPr lang="ar-SA"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1"/>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1000"/>
                                        <p:tgtEl>
                                          <p:spTgt spid="4">
                                            <p:txEl>
                                              <p:pRg st="6" end="6"/>
                                            </p:txEl>
                                          </p:spTgt>
                                        </p:tgtEl>
                                      </p:cBhvr>
                                    </p:animEffect>
                                    <p:anim calcmode="lin" valueType="num">
                                      <p:cBhvr>
                                        <p:cTn id="6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ar-SA" b="1" dirty="0" smtClean="0">
                <a:effectLst>
                  <a:outerShdw blurRad="38100" dist="38100" dir="2700000" algn="tl">
                    <a:srgbClr val="000000">
                      <a:alpha val="43137"/>
                    </a:srgbClr>
                  </a:outerShdw>
                </a:effectLst>
              </a:rPr>
              <a:t>لنتعرف على عملية استخراج النفط</a:t>
            </a:r>
            <a:endParaRPr lang="ar-SA" b="1" dirty="0">
              <a:effectLst>
                <a:outerShdw blurRad="38100" dist="38100" dir="2700000" algn="tl">
                  <a:srgbClr val="000000">
                    <a:alpha val="43137"/>
                  </a:srgbClr>
                </a:outerShdw>
              </a:effectLst>
            </a:endParaRPr>
          </a:p>
        </p:txBody>
      </p:sp>
      <p:sp>
        <p:nvSpPr>
          <p:cNvPr id="7" name="מציין מיקום טקסט 6"/>
          <p:cNvSpPr>
            <a:spLocks noGrp="1"/>
          </p:cNvSpPr>
          <p:nvPr>
            <p:ph type="body" idx="2"/>
          </p:nvPr>
        </p:nvSpPr>
        <p:spPr/>
        <p:txBody>
          <a:bodyPr/>
          <a:lstStyle/>
          <a:p>
            <a:endParaRPr lang="ar-SA" dirty="0"/>
          </a:p>
        </p:txBody>
      </p:sp>
      <p:pic>
        <p:nvPicPr>
          <p:cNvPr id="8" name="מציין מיקום תוכן 7" descr="فيلم.JPG">
            <a:hlinkClick r:id="rId2"/>
          </p:cNvPr>
          <p:cNvPicPr>
            <a:picLocks noGrp="1" noChangeAspect="1"/>
          </p:cNvPicPr>
          <p:nvPr>
            <p:ph sz="quarter" idx="1"/>
          </p:nvPr>
        </p:nvPicPr>
        <p:blipFill>
          <a:blip r:embed="rId3" cstate="print"/>
          <a:stretch>
            <a:fillRect/>
          </a:stretch>
        </p:blipFill>
        <p:spPr>
          <a:xfrm>
            <a:off x="2555777" y="1700808"/>
            <a:ext cx="6192688" cy="4392487"/>
          </a:xfrm>
        </p:spPr>
      </p:pic>
      <p:sp>
        <p:nvSpPr>
          <p:cNvPr id="9" name="מלבן 8"/>
          <p:cNvSpPr/>
          <p:nvPr/>
        </p:nvSpPr>
        <p:spPr>
          <a:xfrm rot="16200000">
            <a:off x="-738196" y="3338596"/>
            <a:ext cx="4475905" cy="1200329"/>
          </a:xfrm>
          <a:prstGeom prst="rect">
            <a:avLst/>
          </a:prstGeom>
          <a:noFill/>
        </p:spPr>
        <p:txBody>
          <a:bodyPr wrap="none" lIns="91440" tIns="45720" rIns="91440" bIns="45720">
            <a:spAutoFit/>
          </a:bodyPr>
          <a:lstStyle/>
          <a:p>
            <a:pPr algn="ctr"/>
            <a:r>
              <a:rPr lang="ar-SA" sz="7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مشاهدة ممتعة</a:t>
            </a:r>
            <a:endParaRPr lang="he-IL" sz="7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from="(-#ppt_w/2)" to="(#ppt_x)" calcmode="lin" valueType="num">
                                      <p:cBhvr>
                                        <p:cTn id="12" dur="600" fill="hold">
                                          <p:stCondLst>
                                            <p:cond delay="0"/>
                                          </p:stCondLst>
                                        </p:cTn>
                                        <p:tgtEl>
                                          <p:spTgt spid="8"/>
                                        </p:tgtEl>
                                        <p:attrNameLst>
                                          <p:attrName>ppt_x</p:attrName>
                                        </p:attrNameLst>
                                      </p:cBhvr>
                                    </p:anim>
                                    <p:anim from="0" to="-1.0" calcmode="lin" valueType="num">
                                      <p:cBhvr>
                                        <p:cTn id="13" dur="200" decel="50000" autoRev="1" fill="hold">
                                          <p:stCondLst>
                                            <p:cond delay="600"/>
                                          </p:stCondLst>
                                        </p:cTn>
                                        <p:tgtEl>
                                          <p:spTgt spid="8"/>
                                        </p:tgtEl>
                                        <p:attrNameLst>
                                          <p:attrName>xshear</p:attrName>
                                        </p:attrNameLst>
                                      </p:cBhvr>
                                    </p:anim>
                                    <p:animScale>
                                      <p:cBhvr>
                                        <p:cTn id="14" dur="200" decel="100000" autoRev="1" fill="hold">
                                          <p:stCondLst>
                                            <p:cond delay="600"/>
                                          </p:stCondLst>
                                        </p:cTn>
                                        <p:tgtEl>
                                          <p:spTgt spid="8"/>
                                        </p:tgtEl>
                                      </p:cBhvr>
                                      <p:from x="100000" y="100000"/>
                                      <p:to x="80000" y="100000"/>
                                    </p:animScale>
                                    <p:anim by="(#ppt_h/3+#ppt_w*0.1)" calcmode="lin" valueType="num">
                                      <p:cBhvr additive="sum">
                                        <p:cTn id="15" dur="200" decel="100000" autoRev="1" fill="hold">
                                          <p:stCondLst>
                                            <p:cond delay="600"/>
                                          </p:stCondLst>
                                        </p:cTn>
                                        <p:tgtEl>
                                          <p:spTgt spid="8"/>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from="(-#ppt_w/2)" to="(#ppt_x)" calcmode="lin" valueType="num">
                                      <p:cBhvr>
                                        <p:cTn id="20" dur="600" fill="hold">
                                          <p:stCondLst>
                                            <p:cond delay="0"/>
                                          </p:stCondLst>
                                        </p:cTn>
                                        <p:tgtEl>
                                          <p:spTgt spid="9"/>
                                        </p:tgtEl>
                                        <p:attrNameLst>
                                          <p:attrName>ppt_x</p:attrName>
                                        </p:attrNameLst>
                                      </p:cBhvr>
                                    </p:anim>
                                    <p:anim from="0" to="-1.0" calcmode="lin" valueType="num">
                                      <p:cBhvr>
                                        <p:cTn id="21" dur="200" decel="50000" autoRev="1" fill="hold">
                                          <p:stCondLst>
                                            <p:cond delay="600"/>
                                          </p:stCondLst>
                                        </p:cTn>
                                        <p:tgtEl>
                                          <p:spTgt spid="9"/>
                                        </p:tgtEl>
                                        <p:attrNameLst>
                                          <p:attrName>xshear</p:attrName>
                                        </p:attrNameLst>
                                      </p:cBhvr>
                                    </p:anim>
                                    <p:animScale>
                                      <p:cBhvr>
                                        <p:cTn id="22" dur="200" decel="100000" autoRev="1" fill="hold">
                                          <p:stCondLst>
                                            <p:cond delay="600"/>
                                          </p:stCondLst>
                                        </p:cTn>
                                        <p:tgtEl>
                                          <p:spTgt spid="9"/>
                                        </p:tgtEl>
                                      </p:cBhvr>
                                      <p:from x="100000" y="100000"/>
                                      <p:to x="80000" y="100000"/>
                                    </p:animScale>
                                    <p:anim by="(#ppt_h/3+#ppt_w*0.1)" calcmode="lin" valueType="num">
                                      <p:cBhvr additive="sum">
                                        <p:cTn id="23"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20.JPG"/>
          <p:cNvPicPr>
            <a:picLocks noChangeAspect="1"/>
          </p:cNvPicPr>
          <p:nvPr/>
        </p:nvPicPr>
        <p:blipFill>
          <a:blip r:embed="rId2" cstate="print"/>
          <a:stretch>
            <a:fillRect/>
          </a:stretch>
        </p:blipFill>
        <p:spPr>
          <a:xfrm>
            <a:off x="5940152" y="2564904"/>
            <a:ext cx="3203847" cy="4293096"/>
          </a:xfrm>
          <a:prstGeom prst="rect">
            <a:avLst/>
          </a:prstGeom>
          <a:ln>
            <a:noFill/>
          </a:ln>
          <a:effectLst>
            <a:softEdge rad="112500"/>
          </a:effectLst>
        </p:spPr>
      </p:pic>
      <p:sp>
        <p:nvSpPr>
          <p:cNvPr id="4" name="כותרת 3"/>
          <p:cNvSpPr>
            <a:spLocks noGrp="1"/>
          </p:cNvSpPr>
          <p:nvPr>
            <p:ph type="title"/>
          </p:nvPr>
        </p:nvSpPr>
        <p:spPr>
          <a:xfrm>
            <a:off x="1371600" y="1556792"/>
            <a:ext cx="7620000" cy="1296144"/>
          </a:xfrm>
        </p:spPr>
        <p:txBody>
          <a:bodyPr>
            <a:normAutofit/>
          </a:bodyPr>
          <a:lstStyle/>
          <a:p>
            <a:r>
              <a:rPr lang="ar-SA" sz="3600" b="1" dirty="0" smtClean="0">
                <a:effectLst>
                  <a:outerShdw blurRad="38100" dist="38100" dir="2700000" algn="tl">
                    <a:srgbClr val="000000">
                      <a:alpha val="43137"/>
                    </a:srgbClr>
                  </a:outerShdw>
                </a:effectLst>
              </a:rPr>
              <a:t>أية طاقة نحتاجها لتشغيل هذه الاجهزة والماكينات؟</a:t>
            </a:r>
            <a:endParaRPr lang="ar-SA" sz="3600" b="1" dirty="0">
              <a:effectLst>
                <a:outerShdw blurRad="38100" dist="38100" dir="2700000" algn="tl">
                  <a:srgbClr val="000000">
                    <a:alpha val="43137"/>
                  </a:srgbClr>
                </a:outerShdw>
              </a:effectLst>
            </a:endParaRPr>
          </a:p>
        </p:txBody>
      </p:sp>
      <p:sp>
        <p:nvSpPr>
          <p:cNvPr id="6" name="הסבר אליפטי 5"/>
          <p:cNvSpPr/>
          <p:nvPr/>
        </p:nvSpPr>
        <p:spPr>
          <a:xfrm rot="9672781">
            <a:off x="755576" y="3284984"/>
            <a:ext cx="5472608" cy="28083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מלבן 6"/>
          <p:cNvSpPr/>
          <p:nvPr/>
        </p:nvSpPr>
        <p:spPr>
          <a:xfrm rot="20054197">
            <a:off x="1410536" y="4302439"/>
            <a:ext cx="3898824" cy="923330"/>
          </a:xfrm>
          <a:prstGeom prst="rect">
            <a:avLst/>
          </a:prstGeom>
          <a:noFill/>
        </p:spPr>
        <p:txBody>
          <a:bodyPr wrap="none" lIns="91440" tIns="45720" rIns="91440" bIns="45720">
            <a:spAutoFit/>
          </a:bodyPr>
          <a:lstStyle/>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الطاقة الكهربائية</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6.png"/>
          <p:cNvPicPr>
            <a:picLocks noChangeAspect="1"/>
          </p:cNvPicPr>
          <p:nvPr/>
        </p:nvPicPr>
        <p:blipFill>
          <a:blip r:embed="rId2" cstate="print"/>
          <a:stretch>
            <a:fillRect/>
          </a:stretch>
        </p:blipFill>
        <p:spPr>
          <a:xfrm>
            <a:off x="0" y="1556792"/>
            <a:ext cx="3851920" cy="2520280"/>
          </a:xfrm>
          <a:prstGeom prst="rect">
            <a:avLst/>
          </a:prstGeom>
        </p:spPr>
      </p:pic>
      <p:pic>
        <p:nvPicPr>
          <p:cNvPr id="7" name="תמונה 6" descr="5.png"/>
          <p:cNvPicPr>
            <a:picLocks noChangeAspect="1"/>
          </p:cNvPicPr>
          <p:nvPr/>
        </p:nvPicPr>
        <p:blipFill>
          <a:blip r:embed="rId3" cstate="print"/>
          <a:stretch>
            <a:fillRect/>
          </a:stretch>
        </p:blipFill>
        <p:spPr>
          <a:xfrm>
            <a:off x="5436096" y="1484784"/>
            <a:ext cx="3707904" cy="2304255"/>
          </a:xfrm>
          <a:prstGeom prst="rect">
            <a:avLst/>
          </a:prstGeom>
        </p:spPr>
      </p:pic>
      <p:pic>
        <p:nvPicPr>
          <p:cNvPr id="4" name="תמונה 3" descr="20.JPG"/>
          <p:cNvPicPr>
            <a:picLocks noChangeAspect="1"/>
          </p:cNvPicPr>
          <p:nvPr/>
        </p:nvPicPr>
        <p:blipFill>
          <a:blip r:embed="rId4" cstate="print"/>
          <a:stretch>
            <a:fillRect/>
          </a:stretch>
        </p:blipFill>
        <p:spPr>
          <a:xfrm>
            <a:off x="5181600" y="4869160"/>
            <a:ext cx="3962400" cy="1988840"/>
          </a:xfrm>
          <a:prstGeom prst="rect">
            <a:avLst/>
          </a:prstGeom>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النفط الخام</a:t>
            </a:r>
            <a:endParaRPr lang="ar-SA" b="1" dirty="0">
              <a:effectLst>
                <a:outerShdw blurRad="38100" dist="38100" dir="2700000" algn="tl">
                  <a:srgbClr val="000000">
                    <a:alpha val="43137"/>
                  </a:srgbClr>
                </a:outerShdw>
              </a:effectLst>
            </a:endParaRPr>
          </a:p>
        </p:txBody>
      </p:sp>
      <p:graphicFrame>
        <p:nvGraphicFramePr>
          <p:cNvPr id="6" name="מציין מיקום תוכן 5"/>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غاز الطبخ</a:t>
            </a:r>
            <a:endParaRPr lang="ar-SA" b="1" dirty="0">
              <a:effectLst>
                <a:outerShdw blurRad="38100" dist="38100" dir="2700000" algn="tl">
                  <a:srgbClr val="000000">
                    <a:alpha val="43137"/>
                  </a:srgbClr>
                </a:outerShdw>
              </a:effectLst>
            </a:endParaRPr>
          </a:p>
        </p:txBody>
      </p:sp>
      <p:pic>
        <p:nvPicPr>
          <p:cNvPr id="6" name="מציין מיקום תוכן 5" descr="300_112018.jpg"/>
          <p:cNvPicPr>
            <a:picLocks noGrp="1" noChangeAspect="1"/>
          </p:cNvPicPr>
          <p:nvPr>
            <p:ph sz="quarter" idx="1"/>
          </p:nvPr>
        </p:nvPicPr>
        <p:blipFill>
          <a:blip r:embed="rId2" cstate="print"/>
          <a:stretch>
            <a:fillRect/>
          </a:stretch>
        </p:blipFill>
        <p:spPr>
          <a:xfrm>
            <a:off x="323528" y="1772816"/>
            <a:ext cx="4134172"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מציין מיקום תוכן 4"/>
          <p:cNvSpPr>
            <a:spLocks noGrp="1"/>
          </p:cNvSpPr>
          <p:nvPr>
            <p:ph sz="quarter" idx="2"/>
          </p:nvPr>
        </p:nvSpPr>
        <p:spPr/>
        <p:txBody>
          <a:bodyPr>
            <a:normAutofit/>
          </a:bodyPr>
          <a:lstStyle/>
          <a:p>
            <a:pPr marL="0" indent="0" algn="just">
              <a:spcBef>
                <a:spcPts val="0"/>
              </a:spcBef>
            </a:pPr>
            <a:r>
              <a:rPr lang="ar-SA" dirty="0" smtClean="0"/>
              <a:t> غاز الطبخ موجود في الطبيعة،</a:t>
            </a:r>
            <a:r>
              <a:rPr lang="ar-SA" sz="2800" dirty="0" smtClean="0"/>
              <a:t> </a:t>
            </a:r>
            <a:r>
              <a:rPr lang="ar-SA" dirty="0" smtClean="0"/>
              <a:t>محصور داخل الارض، في اماكن مختلفة في العالم. </a:t>
            </a:r>
          </a:p>
          <a:p>
            <a:pPr marL="0" indent="0" algn="just">
              <a:spcBef>
                <a:spcPts val="0"/>
              </a:spcBef>
            </a:pPr>
            <a:r>
              <a:rPr lang="ar-SA" dirty="0" smtClean="0"/>
              <a:t> عن طريق ثقوب في الصخور يخرج الغاز الطبيعي. </a:t>
            </a:r>
          </a:p>
          <a:p>
            <a:pPr marL="0" indent="0" algn="just">
              <a:spcBef>
                <a:spcPts val="0"/>
              </a:spcBef>
            </a:pPr>
            <a:r>
              <a:rPr lang="ar-SA" dirty="0" smtClean="0"/>
              <a:t> احياناً يشتعل هذا الغاز، ويصبح ينابيع مشتعلة.</a:t>
            </a:r>
          </a:p>
          <a:p>
            <a:pPr marL="0" indent="0" algn="just">
              <a:spcBef>
                <a:spcPts val="0"/>
              </a:spcBef>
            </a:pPr>
            <a:r>
              <a:rPr lang="ar-SA" dirty="0" smtClean="0"/>
              <a:t> يستخدم الغاز للطبخ ولتدفئة البيوت.</a:t>
            </a:r>
          </a:p>
          <a:p>
            <a:endParaRPr lang="ar-SA"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1"/>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البنزين</a:t>
            </a:r>
            <a:endParaRPr lang="ar-SA" b="1" dirty="0">
              <a:effectLst>
                <a:outerShdw blurRad="38100" dist="38100" dir="2700000" algn="tl">
                  <a:srgbClr val="000000">
                    <a:alpha val="43137"/>
                  </a:srgbClr>
                </a:outerShdw>
              </a:effectLst>
            </a:endParaRPr>
          </a:p>
        </p:txBody>
      </p:sp>
      <p:pic>
        <p:nvPicPr>
          <p:cNvPr id="5" name="מציין מיקום תוכן 4" descr="images (16).jpg"/>
          <p:cNvPicPr>
            <a:picLocks noGrp="1" noChangeAspect="1"/>
          </p:cNvPicPr>
          <p:nvPr>
            <p:ph sz="quarter" idx="1"/>
          </p:nvPr>
        </p:nvPicPr>
        <p:blipFill>
          <a:blip r:embed="rId2" cstate="print"/>
          <a:stretch>
            <a:fillRect/>
          </a:stretch>
        </p:blipFill>
        <p:spPr>
          <a:xfrm>
            <a:off x="395536" y="1772816"/>
            <a:ext cx="4176463" cy="45365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מציין מיקום תוכן 3"/>
          <p:cNvSpPr>
            <a:spLocks noGrp="1"/>
          </p:cNvSpPr>
          <p:nvPr>
            <p:ph sz="quarter" idx="2"/>
          </p:nvPr>
        </p:nvSpPr>
        <p:spPr/>
        <p:txBody>
          <a:bodyPr>
            <a:normAutofit lnSpcReduction="10000"/>
          </a:bodyPr>
          <a:lstStyle/>
          <a:p>
            <a:pPr marL="0" indent="0" algn="just">
              <a:lnSpc>
                <a:spcPct val="110000"/>
              </a:lnSpc>
              <a:spcBef>
                <a:spcPts val="0"/>
              </a:spcBef>
            </a:pPr>
            <a:r>
              <a:rPr lang="ar-SA" dirty="0" smtClean="0"/>
              <a:t> البنزين هو مادة وقود سائلة وشفافة ذات رائحة حادة.</a:t>
            </a:r>
          </a:p>
          <a:p>
            <a:pPr marL="0" indent="0" algn="just">
              <a:lnSpc>
                <a:spcPct val="110000"/>
              </a:lnSpc>
              <a:spcBef>
                <a:spcPts val="0"/>
              </a:spcBef>
            </a:pPr>
            <a:r>
              <a:rPr lang="ar-SA" dirty="0" smtClean="0"/>
              <a:t> يستخرج البنزين من النفط الخام الذي يستورد من بلاد اخرى فيحول الى بنزين.</a:t>
            </a:r>
          </a:p>
          <a:p>
            <a:pPr marL="0" indent="0" algn="just">
              <a:lnSpc>
                <a:spcPct val="110000"/>
              </a:lnSpc>
              <a:spcBef>
                <a:spcPts val="0"/>
              </a:spcBef>
            </a:pPr>
            <a:r>
              <a:rPr lang="ar-SA" dirty="0" smtClean="0"/>
              <a:t> يستخدم البنزين كمادة وقود (في ايامنا) لتحريك الماكينات والسيارات.</a:t>
            </a:r>
          </a:p>
          <a:p>
            <a:pPr marL="0" indent="0" algn="just">
              <a:lnSpc>
                <a:spcPct val="110000"/>
              </a:lnSpc>
              <a:spcBef>
                <a:spcPts val="0"/>
              </a:spcBef>
            </a:pPr>
            <a:r>
              <a:rPr lang="ar-SA" dirty="0" smtClean="0"/>
              <a:t> البنزين مادة وقود سريعة الاشتعال.</a:t>
            </a:r>
            <a:endParaRPr lang="ar-SA"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الكاز</a:t>
            </a:r>
            <a:endParaRPr lang="ar-SA" b="1" dirty="0">
              <a:effectLst>
                <a:outerShdw blurRad="38100" dist="38100" dir="2700000" algn="tl">
                  <a:srgbClr val="000000">
                    <a:alpha val="43137"/>
                  </a:srgbClr>
                </a:outerShdw>
              </a:effectLst>
            </a:endParaRPr>
          </a:p>
        </p:txBody>
      </p:sp>
      <p:pic>
        <p:nvPicPr>
          <p:cNvPr id="5" name="מציין מיקום תוכן 4" descr="1642_407009.jpg"/>
          <p:cNvPicPr>
            <a:picLocks noGrp="1" noChangeAspect="1"/>
          </p:cNvPicPr>
          <p:nvPr>
            <p:ph sz="quarter" idx="1"/>
          </p:nvPr>
        </p:nvPicPr>
        <p:blipFill>
          <a:blip r:embed="rId2" cstate="print"/>
          <a:stretch>
            <a:fillRect/>
          </a:stretch>
        </p:blipFill>
        <p:spPr>
          <a:xfrm>
            <a:off x="467545" y="1628800"/>
            <a:ext cx="3816424" cy="3888432"/>
          </a:xfrm>
        </p:spPr>
      </p:pic>
      <p:sp>
        <p:nvSpPr>
          <p:cNvPr id="4" name="מציין מיקום תוכן 3"/>
          <p:cNvSpPr>
            <a:spLocks noGrp="1"/>
          </p:cNvSpPr>
          <p:nvPr>
            <p:ph sz="quarter" idx="2"/>
          </p:nvPr>
        </p:nvSpPr>
        <p:spPr/>
        <p:txBody>
          <a:bodyPr/>
          <a:lstStyle/>
          <a:p>
            <a:pPr marL="0" indent="0" algn="just">
              <a:spcBef>
                <a:spcPts val="0"/>
              </a:spcBef>
            </a:pPr>
            <a:r>
              <a:rPr lang="ar-SA" dirty="0" smtClean="0"/>
              <a:t> الكاز هو سائل شفاف ذو رائحة قوية ويدعى نفط لكن اسمه الصحيح هو(كيروسين).</a:t>
            </a:r>
          </a:p>
          <a:p>
            <a:pPr marL="0" indent="0" algn="just">
              <a:spcBef>
                <a:spcPts val="0"/>
              </a:spcBef>
            </a:pPr>
            <a:r>
              <a:rPr lang="ar-SA" dirty="0" smtClean="0"/>
              <a:t> في بيوت كثيرة يستعملون الكاز بالمدفئة وكذلك يستعملونه كوقود للطائرات.</a:t>
            </a:r>
          </a:p>
          <a:p>
            <a:pPr marL="0" indent="0" algn="just">
              <a:spcBef>
                <a:spcPts val="0"/>
              </a:spcBef>
            </a:pPr>
            <a:r>
              <a:rPr lang="ar-SA" dirty="0" smtClean="0"/>
              <a:t> في الماضي استعملوا الكاز كوقود لقناديل الاضاءة.</a:t>
            </a:r>
            <a:endParaRPr lang="ar-SA"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السولر</a:t>
            </a:r>
            <a:endParaRPr lang="ar-SA" b="1" dirty="0">
              <a:effectLst>
                <a:outerShdw blurRad="38100" dist="38100" dir="2700000" algn="tl">
                  <a:srgbClr val="000000">
                    <a:alpha val="43137"/>
                  </a:srgbClr>
                </a:outerShdw>
              </a:effectLst>
            </a:endParaRPr>
          </a:p>
        </p:txBody>
      </p:sp>
      <p:pic>
        <p:nvPicPr>
          <p:cNvPr id="6" name="מציין מיקום תוכן 5" descr="26_01_13_04_07_754ae16a04.jpg"/>
          <p:cNvPicPr>
            <a:picLocks noGrp="1" noChangeAspect="1"/>
          </p:cNvPicPr>
          <p:nvPr>
            <p:ph sz="quarter" idx="1"/>
          </p:nvPr>
        </p:nvPicPr>
        <p:blipFill>
          <a:blip r:embed="rId2" cstate="print"/>
          <a:stretch>
            <a:fillRect/>
          </a:stretch>
        </p:blipFill>
        <p:spPr>
          <a:xfrm>
            <a:off x="395536" y="1700808"/>
            <a:ext cx="4100264"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מציין מיקום תוכן 3"/>
          <p:cNvSpPr>
            <a:spLocks noGrp="1"/>
          </p:cNvSpPr>
          <p:nvPr>
            <p:ph sz="quarter" idx="2"/>
          </p:nvPr>
        </p:nvSpPr>
        <p:spPr/>
        <p:txBody>
          <a:bodyPr/>
          <a:lstStyle/>
          <a:p>
            <a:pPr marL="0" indent="0" algn="just">
              <a:spcBef>
                <a:spcPts val="0"/>
              </a:spcBef>
            </a:pPr>
            <a:r>
              <a:rPr lang="ar-SA" dirty="0" smtClean="0"/>
              <a:t> السولر مادة وقود سائلة شفافة اللون وهو ذا رائحة حادة.</a:t>
            </a:r>
          </a:p>
          <a:p>
            <a:pPr marL="0" indent="0" algn="just">
              <a:spcBef>
                <a:spcPts val="0"/>
              </a:spcBef>
            </a:pPr>
            <a:r>
              <a:rPr lang="ar-SA" dirty="0" smtClean="0"/>
              <a:t> يستخدم السولر كماده وقود لبعض وسائل النقل ولتحريك الماكينات.</a:t>
            </a:r>
          </a:p>
          <a:p>
            <a:pPr marL="0" indent="0" algn="just">
              <a:spcBef>
                <a:spcPts val="0"/>
              </a:spcBef>
            </a:pPr>
            <a:r>
              <a:rPr lang="ar-SA" dirty="0" smtClean="0"/>
              <a:t> يستخرج  السولر من النفط الخام.</a:t>
            </a:r>
            <a:endParaRPr lang="en-US" sz="2800" dirty="0" smtClean="0"/>
          </a:p>
          <a:p>
            <a:endParaRPr lang="ar-SA"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المازوت</a:t>
            </a:r>
            <a:endParaRPr lang="ar-SA" b="1" dirty="0">
              <a:effectLst>
                <a:outerShdw blurRad="38100" dist="38100" dir="2700000" algn="tl">
                  <a:srgbClr val="000000">
                    <a:alpha val="43137"/>
                  </a:srgbClr>
                </a:outerShdw>
              </a:effectLst>
            </a:endParaRPr>
          </a:p>
        </p:txBody>
      </p:sp>
      <p:pic>
        <p:nvPicPr>
          <p:cNvPr id="5" name="מציין מיקום תוכן 4" descr="145.JPG"/>
          <p:cNvPicPr>
            <a:picLocks noGrp="1" noChangeAspect="1"/>
          </p:cNvPicPr>
          <p:nvPr>
            <p:ph sz="quarter" idx="1"/>
          </p:nvPr>
        </p:nvPicPr>
        <p:blipFill>
          <a:blip r:embed="rId2" cstate="print"/>
          <a:stretch>
            <a:fillRect/>
          </a:stretch>
        </p:blipFill>
        <p:spPr>
          <a:xfrm>
            <a:off x="611560" y="1700808"/>
            <a:ext cx="3528392" cy="3641130"/>
          </a:xfrm>
          <a:prstGeom prst="rect">
            <a:avLst/>
          </a:prstGeom>
          <a:ln>
            <a:noFill/>
          </a:ln>
          <a:effectLst>
            <a:outerShdw blurRad="292100" dist="139700" dir="2700000" algn="tl" rotWithShape="0">
              <a:srgbClr val="333333">
                <a:alpha val="65000"/>
              </a:srgbClr>
            </a:outerShdw>
          </a:effectLst>
        </p:spPr>
      </p:pic>
      <p:sp>
        <p:nvSpPr>
          <p:cNvPr id="4" name="מציין מיקום תוכן 3"/>
          <p:cNvSpPr>
            <a:spLocks noGrp="1"/>
          </p:cNvSpPr>
          <p:nvPr>
            <p:ph sz="quarter" idx="2"/>
          </p:nvPr>
        </p:nvSpPr>
        <p:spPr/>
        <p:txBody>
          <a:bodyPr/>
          <a:lstStyle/>
          <a:p>
            <a:pPr marL="0" indent="0" algn="just">
              <a:spcBef>
                <a:spcPts val="0"/>
              </a:spcBef>
            </a:pPr>
            <a:r>
              <a:rPr lang="ar-SA" sz="2800" dirty="0" smtClean="0"/>
              <a:t> المازوت هو مادة وقود لزجة ومن النوع الثقيل ويستخدم للتسخين في الصناعة. </a:t>
            </a:r>
          </a:p>
          <a:p>
            <a:pPr marL="0" indent="0" algn="just">
              <a:spcBef>
                <a:spcPts val="0"/>
              </a:spcBef>
            </a:pPr>
            <a:r>
              <a:rPr lang="ar-SA" sz="2800" dirty="0" smtClean="0"/>
              <a:t> المازوت مادة سريعة الاشتعال.</a:t>
            </a:r>
          </a:p>
          <a:p>
            <a:pPr marL="0" indent="0" algn="just">
              <a:spcBef>
                <a:spcPts val="0"/>
              </a:spcBef>
            </a:pPr>
            <a:r>
              <a:rPr lang="ar-SA" sz="2800" dirty="0" smtClean="0"/>
              <a:t> المازوت يستخرج من النفط الخام. </a:t>
            </a:r>
            <a:endParaRPr lang="en-US" sz="2800" dirty="0" smtClean="0"/>
          </a:p>
          <a:p>
            <a:endParaRPr lang="ar-SA"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1"/>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imagesCARHUIUA.jpg"/>
          <p:cNvPicPr>
            <a:picLocks noChangeAspect="1"/>
          </p:cNvPicPr>
          <p:nvPr/>
        </p:nvPicPr>
        <p:blipFill>
          <a:blip r:embed="rId2" cstate="print"/>
          <a:stretch>
            <a:fillRect/>
          </a:stretch>
        </p:blipFill>
        <p:spPr>
          <a:xfrm>
            <a:off x="1" y="0"/>
            <a:ext cx="9144000" cy="6857999"/>
          </a:xfrm>
          <a:prstGeom prst="rect">
            <a:avLst/>
          </a:prstGeom>
        </p:spPr>
      </p:pic>
      <p:sp>
        <p:nvSpPr>
          <p:cNvPr id="6" name="מלבן 5"/>
          <p:cNvSpPr/>
          <p:nvPr/>
        </p:nvSpPr>
        <p:spPr>
          <a:xfrm rot="20280149">
            <a:off x="2077135" y="1890060"/>
            <a:ext cx="6349816" cy="1754326"/>
          </a:xfrm>
          <a:prstGeom prst="rect">
            <a:avLst/>
          </a:prstGeom>
          <a:noFill/>
        </p:spPr>
        <p:txBody>
          <a:bodyPr wrap="none" lIns="91440" tIns="45720" rIns="91440" bIns="45720">
            <a:spAutoFit/>
          </a:bodyPr>
          <a:lstStyle/>
          <a:p>
            <a:pPr algn="ctr"/>
            <a:r>
              <a:rPr lang="ar-S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ماذا تتوقعون أن تكون</a:t>
            </a:r>
          </a:p>
          <a:p>
            <a:pPr algn="ctr"/>
            <a:r>
              <a:rPr lang="ar-S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مواد الوقود في المستقبل؟!</a:t>
            </a:r>
            <a:endParaRPr lang="he-IL"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14.png"/>
          <p:cNvPicPr>
            <a:picLocks noChangeAspect="1"/>
          </p:cNvPicPr>
          <p:nvPr/>
        </p:nvPicPr>
        <p:blipFill>
          <a:blip r:embed="rId2" cstate="print"/>
          <a:stretch>
            <a:fillRect/>
          </a:stretch>
        </p:blipFill>
        <p:spPr>
          <a:xfrm>
            <a:off x="0" y="3448050"/>
            <a:ext cx="3635896" cy="3409950"/>
          </a:xfrm>
          <a:prstGeom prst="rect">
            <a:avLst/>
          </a:prstGeom>
          <a:ln>
            <a:noFill/>
          </a:ln>
          <a:effectLst>
            <a:softEdge rad="112500"/>
          </a:effectLst>
        </p:spPr>
      </p:pic>
      <p:sp>
        <p:nvSpPr>
          <p:cNvPr id="8" name="כותרת 7"/>
          <p:cNvSpPr>
            <a:spLocks noGrp="1"/>
          </p:cNvSpPr>
          <p:nvPr>
            <p:ph type="title"/>
          </p:nvPr>
        </p:nvSpPr>
        <p:spPr/>
        <p:txBody>
          <a:bodyPr/>
          <a:lstStyle/>
          <a:p>
            <a:r>
              <a:rPr lang="ar-SA" b="1" dirty="0" smtClean="0">
                <a:effectLst>
                  <a:outerShdw blurRad="38100" dist="38100" dir="2700000" algn="tl">
                    <a:srgbClr val="000000">
                      <a:alpha val="43137"/>
                    </a:srgbClr>
                  </a:outerShdw>
                </a:effectLst>
              </a:rPr>
              <a:t>مواد الوقود في المستقبل</a:t>
            </a:r>
            <a:endParaRPr lang="ar-SA" b="1" dirty="0">
              <a:effectLst>
                <a:outerShdw blurRad="38100" dist="38100" dir="2700000" algn="tl">
                  <a:srgbClr val="000000">
                    <a:alpha val="43137"/>
                  </a:srgbClr>
                </a:outerShdw>
              </a:effectLst>
            </a:endParaRPr>
          </a:p>
        </p:txBody>
      </p:sp>
      <p:graphicFrame>
        <p:nvGraphicFramePr>
          <p:cNvPr id="10" name="דיאגרמה 9"/>
          <p:cNvGraphicFramePr/>
          <p:nvPr/>
        </p:nvGraphicFramePr>
        <p:xfrm>
          <a:off x="3048000" y="26369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strVal val="#ppt_w*0.05"/>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anim calcmode="lin" valueType="num">
                                      <p:cBhvr>
                                        <p:cTn id="18" dur="500" fill="hold"/>
                                        <p:tgtEl>
                                          <p:spTgt spid="10"/>
                                        </p:tgtEl>
                                        <p:attrNameLst>
                                          <p:attrName>ppt_x</p:attrName>
                                        </p:attrNameLst>
                                      </p:cBhvr>
                                      <p:tavLst>
                                        <p:tav tm="0">
                                          <p:val>
                                            <p:strVal val="#ppt_x-.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imagesCAPPV6D6.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67744" y="836712"/>
            <a:ext cx="6624736" cy="5632311"/>
          </a:xfrm>
          <a:prstGeom prst="rect">
            <a:avLst/>
          </a:prstGeom>
          <a:noFill/>
        </p:spPr>
        <p:txBody>
          <a:bodyPr wrap="square" rtlCol="1">
            <a:spAutoFit/>
          </a:bodyPr>
          <a:lstStyle/>
          <a:p>
            <a:pPr algn="just"/>
            <a:endParaRPr lang="ar-SA" sz="3600" dirty="0" smtClean="0"/>
          </a:p>
          <a:p>
            <a:pPr algn="just"/>
            <a:endParaRPr lang="ar-SA" sz="3600" dirty="0" smtClean="0"/>
          </a:p>
          <a:p>
            <a:pPr algn="just"/>
            <a:r>
              <a:rPr lang="ar-SA" sz="3600" dirty="0" smtClean="0"/>
              <a:t>نحتاج اليوم لمواد وقود بكميات كبيرة جدا. لكن بسبب الاستخدام الكثير، قد تنفذ مواد الوقود في أحد الايام! </a:t>
            </a:r>
          </a:p>
          <a:p>
            <a:pPr algn="just"/>
            <a:endParaRPr lang="ar-SA" sz="3600" dirty="0" smtClean="0"/>
          </a:p>
          <a:p>
            <a:pPr algn="just"/>
            <a:r>
              <a:rPr lang="ar-SA" sz="3600" dirty="0" smtClean="0"/>
              <a:t>واليوم يبحثون عن مصادر طاقة أخرى لاستعداد لإمكانية عدم كفاية مواد الوقود في المستقبل لكل استخداماتنا. مثلا يستخدمون في دول عديدة </a:t>
            </a:r>
            <a:r>
              <a:rPr lang="ar-SA" sz="3600" dirty="0" smtClean="0">
                <a:solidFill>
                  <a:schemeClr val="accent2">
                    <a:lumMod val="75000"/>
                  </a:schemeClr>
                </a:solidFill>
              </a:rPr>
              <a:t>طاقة الشمس</a:t>
            </a:r>
            <a:r>
              <a:rPr lang="ar-SA" sz="3600" dirty="0" smtClean="0"/>
              <a:t>.</a:t>
            </a:r>
          </a:p>
        </p:txBody>
      </p:sp>
      <p:sp>
        <p:nvSpPr>
          <p:cNvPr id="6" name="מלבן 5"/>
          <p:cNvSpPr/>
          <p:nvPr/>
        </p:nvSpPr>
        <p:spPr>
          <a:xfrm>
            <a:off x="2463936" y="836712"/>
            <a:ext cx="5630067" cy="923330"/>
          </a:xfrm>
          <a:prstGeom prst="rect">
            <a:avLst/>
          </a:prstGeom>
          <a:noFill/>
        </p:spPr>
        <p:txBody>
          <a:bodyPr wrap="none" lIns="91440" tIns="45720" rIns="91440" bIns="45720">
            <a:spAutoFit/>
          </a:bodyPr>
          <a:lstStyle/>
          <a:p>
            <a:pPr algn="ctr"/>
            <a:r>
              <a:rPr lang="ar-SA"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مواد الوقود في المستقبل</a:t>
            </a:r>
            <a:endParaRPr lang="ar-SA"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طاقة الشمس</a:t>
            </a:r>
            <a:endParaRPr lang="ar-SA" b="1" dirty="0">
              <a:effectLst>
                <a:outerShdw blurRad="38100" dist="38100" dir="2700000" algn="tl">
                  <a:srgbClr val="000000">
                    <a:alpha val="43137"/>
                  </a:srgbClr>
                </a:outerShdw>
              </a:effectLst>
            </a:endParaRPr>
          </a:p>
        </p:txBody>
      </p:sp>
      <p:pic>
        <p:nvPicPr>
          <p:cNvPr id="5" name="מציין מיקום תוכן 4" descr="356446.JPG"/>
          <p:cNvPicPr>
            <a:picLocks noGrp="1" noChangeAspect="1"/>
          </p:cNvPicPr>
          <p:nvPr>
            <p:ph sz="quarter" idx="1"/>
          </p:nvPr>
        </p:nvPicPr>
        <p:blipFill>
          <a:blip r:embed="rId2" cstate="print"/>
          <a:stretch>
            <a:fillRect/>
          </a:stretch>
        </p:blipFill>
        <p:spPr>
          <a:xfrm>
            <a:off x="395536" y="1628800"/>
            <a:ext cx="4176464" cy="4536504"/>
          </a:xfrm>
        </p:spPr>
      </p:pic>
      <p:sp>
        <p:nvSpPr>
          <p:cNvPr id="4" name="מציין מיקום תוכן 3"/>
          <p:cNvSpPr>
            <a:spLocks noGrp="1"/>
          </p:cNvSpPr>
          <p:nvPr>
            <p:ph sz="quarter" idx="2"/>
          </p:nvPr>
        </p:nvSpPr>
        <p:spPr/>
        <p:txBody>
          <a:bodyPr>
            <a:normAutofit fontScale="70000" lnSpcReduction="20000"/>
          </a:bodyPr>
          <a:lstStyle/>
          <a:p>
            <a:pPr marL="0" indent="0" algn="just">
              <a:lnSpc>
                <a:spcPct val="120000"/>
              </a:lnSpc>
              <a:spcBef>
                <a:spcPts val="0"/>
              </a:spcBef>
              <a:buNone/>
            </a:pPr>
            <a:r>
              <a:rPr lang="ar-AE" dirty="0" smtClean="0"/>
              <a:t>الطاقة الشمسية هي الضوء والحرارة المنبعثان من الشمس اللذان قام الإنسان بتسخيرهما لمصلحته منذ العصور القديمة باستخدام مجموعة من وسائل التكنولوجيا التي تتطور باستمرار</a:t>
            </a:r>
            <a:r>
              <a:rPr lang="ar-SA" dirty="0" err="1" smtClean="0"/>
              <a:t>.</a:t>
            </a:r>
            <a:r>
              <a:rPr lang="ar-AE" dirty="0" smtClean="0"/>
              <a:t> وتضم تقنيات تسخير الطاقة الشمسية استخدام الطاقة الحرارية للشمس سواء للتسخين المباشر أو ضمن عملية تحويل ميكانيكي لحركة أو لطاقة كهربائية، أو لتوليد الكهرباء عبر الظواهر الكهروضوئية باستخدام ألواح الخلايا الضوئية بالإضافة إلى التصميمات المعمارية التي تعتمد على استغلال الطاقة الشمسية، وهي تقنيات تستطيع المساهمة بشكل بارز في حل بعض من أكثر مشاكل العالم إلحاحا اليوم.</a:t>
            </a:r>
            <a:endParaRPr lang="en-US" dirty="0" smtClean="0"/>
          </a:p>
          <a:p>
            <a:pPr>
              <a:buNone/>
            </a:pPr>
            <a:endParaRPr lang="ar-SA"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1"/>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klfeat-roo3h_56.jpg"/>
          <p:cNvPicPr>
            <a:picLocks noChangeAspect="1"/>
          </p:cNvPicPr>
          <p:nvPr/>
        </p:nvPicPr>
        <p:blipFill>
          <a:blip r:embed="rId2" cstate="print"/>
          <a:stretch>
            <a:fillRect/>
          </a:stretch>
        </p:blipFill>
        <p:spPr>
          <a:xfrm>
            <a:off x="0" y="0"/>
            <a:ext cx="9144000" cy="6858000"/>
          </a:xfrm>
          <a:prstGeom prst="rect">
            <a:avLst/>
          </a:prstGeom>
        </p:spPr>
      </p:pic>
      <p:sp>
        <p:nvSpPr>
          <p:cNvPr id="5" name="מלבן 4"/>
          <p:cNvSpPr/>
          <p:nvPr/>
        </p:nvSpPr>
        <p:spPr>
          <a:xfrm>
            <a:off x="251520" y="3284984"/>
            <a:ext cx="5339923" cy="2585323"/>
          </a:xfrm>
          <a:prstGeom prst="rect">
            <a:avLst/>
          </a:prstGeom>
          <a:noFill/>
        </p:spPr>
        <p:txBody>
          <a:bodyPr wrap="none" lIns="91440" tIns="45720" rIns="91440" bIns="45720">
            <a:spAutoFit/>
          </a:bodyPr>
          <a:lstStyle/>
          <a:p>
            <a:pPr algn="ctr"/>
            <a:r>
              <a:rPr lang="ar-SA"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لتوليد الطاقة الكهربائية</a:t>
            </a:r>
          </a:p>
          <a:p>
            <a:pPr algn="ctr"/>
            <a:r>
              <a:rPr lang="ar-SA" sz="5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نحتاج إلى</a:t>
            </a:r>
          </a:p>
          <a:p>
            <a:pPr algn="ctr"/>
            <a:r>
              <a:rPr lang="ar-SA"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مادة وقود</a:t>
            </a:r>
            <a:endParaRPr lang="he-IL"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الهيدروجين</a:t>
            </a:r>
            <a:endParaRPr lang="ar-SA" dirty="0"/>
          </a:p>
        </p:txBody>
      </p:sp>
      <p:sp>
        <p:nvSpPr>
          <p:cNvPr id="4" name="מציין מיקום תוכן 3"/>
          <p:cNvSpPr>
            <a:spLocks noGrp="1"/>
          </p:cNvSpPr>
          <p:nvPr>
            <p:ph sz="quarter" idx="2"/>
          </p:nvPr>
        </p:nvSpPr>
        <p:spPr/>
        <p:txBody>
          <a:bodyPr>
            <a:normAutofit/>
          </a:bodyPr>
          <a:lstStyle/>
          <a:p>
            <a:pPr marL="0" lvl="1" indent="0" algn="just">
              <a:spcBef>
                <a:spcPts val="0"/>
              </a:spcBef>
              <a:buClr>
                <a:schemeClr val="accent2"/>
              </a:buClr>
              <a:buSzPct val="60000"/>
              <a:buFont typeface="Wingdings"/>
              <a:buChar char=""/>
            </a:pPr>
            <a:r>
              <a:rPr lang="ar-SA" sz="2200" dirty="0" smtClean="0"/>
              <a:t> الهيدروجين اخف العناصر الكيميائية في الطبيعة على الاطلاق.</a:t>
            </a:r>
          </a:p>
          <a:p>
            <a:pPr marL="0" lvl="1" indent="0" algn="just">
              <a:spcBef>
                <a:spcPts val="0"/>
              </a:spcBef>
              <a:buClr>
                <a:schemeClr val="accent2"/>
              </a:buClr>
              <a:buSzPct val="60000"/>
              <a:buFont typeface="Wingdings"/>
              <a:buChar char=""/>
            </a:pPr>
            <a:r>
              <a:rPr lang="ar-SA" sz="2200" dirty="0" smtClean="0"/>
              <a:t> يرمز له</a:t>
            </a:r>
            <a:r>
              <a:rPr lang="en-US" sz="2200" dirty="0" smtClean="0"/>
              <a:t> </a:t>
            </a:r>
            <a:r>
              <a:rPr lang="ar-SA" sz="2200" b="1" dirty="0" smtClean="0"/>
              <a:t> </a:t>
            </a:r>
            <a:r>
              <a:rPr lang="ar-SA" sz="2200" dirty="0" smtClean="0"/>
              <a:t>بالرمز </a:t>
            </a:r>
            <a:r>
              <a:rPr lang="en-US" sz="2200" b="1" dirty="0" smtClean="0"/>
              <a:t>H</a:t>
            </a:r>
            <a:r>
              <a:rPr lang="ar-SA" sz="2200" dirty="0" err="1" smtClean="0"/>
              <a:t>.</a:t>
            </a:r>
            <a:endParaRPr lang="ar-SA" sz="2200" dirty="0" smtClean="0"/>
          </a:p>
          <a:p>
            <a:pPr marL="0" lvl="1" indent="0" algn="just">
              <a:spcBef>
                <a:spcPts val="0"/>
              </a:spcBef>
              <a:buClr>
                <a:schemeClr val="accent2"/>
              </a:buClr>
              <a:buSzPct val="60000"/>
              <a:buFont typeface="Wingdings"/>
              <a:buChar char=""/>
            </a:pPr>
            <a:r>
              <a:rPr lang="ar-SA" sz="2200" dirty="0" smtClean="0"/>
              <a:t> يدخل في تركيب المواد العضوية والماء.</a:t>
            </a:r>
          </a:p>
          <a:p>
            <a:pPr marL="0" lvl="1" indent="0" algn="just">
              <a:spcBef>
                <a:spcPts val="0"/>
              </a:spcBef>
              <a:buClr>
                <a:schemeClr val="accent2"/>
              </a:buClr>
              <a:buSzPct val="60000"/>
              <a:buFont typeface="Wingdings"/>
              <a:buChar char=""/>
            </a:pPr>
            <a:r>
              <a:rPr lang="ar-SA" sz="2200" dirty="0" smtClean="0"/>
              <a:t> الهيدروجين عديم اللون وعديم الرائحة، قابل للتأكسد، وشديد الاشتعال.</a:t>
            </a:r>
          </a:p>
          <a:p>
            <a:pPr marL="0" lvl="1" indent="0" algn="just">
              <a:spcBef>
                <a:spcPts val="0"/>
              </a:spcBef>
              <a:buClr>
                <a:schemeClr val="accent2"/>
              </a:buClr>
              <a:buSzPct val="60000"/>
              <a:buFont typeface="Wingdings"/>
              <a:buChar char=""/>
            </a:pPr>
            <a:r>
              <a:rPr lang="ar-SA" sz="2200" dirty="0" smtClean="0"/>
              <a:t> والهيدروجين من اكثر العناصر انتشارا في الكون.</a:t>
            </a:r>
          </a:p>
          <a:p>
            <a:pPr marL="0" lvl="1" indent="0" algn="just">
              <a:spcBef>
                <a:spcPts val="0"/>
              </a:spcBef>
              <a:buClr>
                <a:schemeClr val="accent2"/>
              </a:buClr>
              <a:buSzPct val="60000"/>
              <a:buFont typeface="Wingdings"/>
              <a:buChar char=""/>
            </a:pPr>
            <a:r>
              <a:rPr lang="ar-SA" sz="2200" dirty="0" smtClean="0"/>
              <a:t> يستخدم الهيدرجين في صناعة الامونيا ويعتبر احد اشكال الوقود</a:t>
            </a:r>
            <a:r>
              <a:rPr lang="en-US" sz="2200" dirty="0" smtClean="0"/>
              <a:t>.</a:t>
            </a:r>
          </a:p>
          <a:p>
            <a:endParaRPr lang="ar-SA" dirty="0"/>
          </a:p>
        </p:txBody>
      </p:sp>
      <p:pic>
        <p:nvPicPr>
          <p:cNvPr id="5" name="מציין מיקום תוכן 4" descr="hydrogen (1).jpg"/>
          <p:cNvPicPr>
            <a:picLocks noGrp="1" noChangeAspect="1"/>
          </p:cNvPicPr>
          <p:nvPr>
            <p:ph sz="quarter" idx="1"/>
          </p:nvPr>
        </p:nvPicPr>
        <p:blipFill>
          <a:blip r:embed="rId2" cstate="print"/>
          <a:stretch>
            <a:fillRect/>
          </a:stretch>
        </p:blipFill>
        <p:spPr>
          <a:xfrm>
            <a:off x="609600" y="1628800"/>
            <a:ext cx="3886200" cy="4256779"/>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1"/>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1"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fade">
                                      <p:cBhvr>
                                        <p:cTn id="53" dur="1000"/>
                                        <p:tgtEl>
                                          <p:spTgt spid="4">
                                            <p:txEl>
                                              <p:pRg st="1" end="1"/>
                                            </p:txEl>
                                          </p:spTgt>
                                        </p:tgtEl>
                                      </p:cBhvr>
                                    </p:animEffect>
                                    <p:anim calcmode="lin" valueType="num">
                                      <p:cBhvr>
                                        <p:cTn id="5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6" presetID="47" presetClass="entr" presetSubtype="0" fill="hold" grpId="1" nodeType="with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fade">
                                      <p:cBhvr>
                                        <p:cTn id="58" dur="1000"/>
                                        <p:tgtEl>
                                          <p:spTgt spid="4">
                                            <p:txEl>
                                              <p:pRg st="2" end="2"/>
                                            </p:txEl>
                                          </p:spTgt>
                                        </p:tgtEl>
                                      </p:cBhvr>
                                    </p:animEffect>
                                    <p:anim calcmode="lin" valueType="num">
                                      <p:cBhvr>
                                        <p:cTn id="5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61" presetID="47" presetClass="entr" presetSubtype="0" fill="hold" grpId="1" nodeType="with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66" presetID="47" presetClass="entr" presetSubtype="0" fill="hold" grpId="1" nodeType="with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fade">
                                      <p:cBhvr>
                                        <p:cTn id="68" dur="1000"/>
                                        <p:tgtEl>
                                          <p:spTgt spid="4">
                                            <p:txEl>
                                              <p:pRg st="4" end="4"/>
                                            </p:txEl>
                                          </p:spTgt>
                                        </p:tgtEl>
                                      </p:cBhvr>
                                    </p:animEffect>
                                    <p:anim calcmode="lin" valueType="num">
                                      <p:cBhvr>
                                        <p:cTn id="6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71" presetID="47" presetClass="entr" presetSubtype="0" fill="hold" grpId="1"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fade">
                                      <p:cBhvr>
                                        <p:cTn id="73" dur="1000"/>
                                        <p:tgtEl>
                                          <p:spTgt spid="4">
                                            <p:txEl>
                                              <p:pRg st="5" end="5"/>
                                            </p:txEl>
                                          </p:spTgt>
                                        </p:tgtEl>
                                      </p:cBhvr>
                                    </p:animEffect>
                                    <p:anim calcmode="lin" valueType="num">
                                      <p:cBhvr>
                                        <p:cTn id="7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4" grpId="1"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الكحول</a:t>
            </a:r>
            <a:endParaRPr lang="ar-SA" b="1" dirty="0">
              <a:effectLst>
                <a:outerShdw blurRad="38100" dist="38100" dir="2700000" algn="tl">
                  <a:srgbClr val="000000">
                    <a:alpha val="43137"/>
                  </a:srgbClr>
                </a:outerShdw>
              </a:effectLst>
            </a:endParaRPr>
          </a:p>
        </p:txBody>
      </p:sp>
      <p:sp>
        <p:nvSpPr>
          <p:cNvPr id="4" name="מציין מיקום תוכן 3"/>
          <p:cNvSpPr>
            <a:spLocks noGrp="1"/>
          </p:cNvSpPr>
          <p:nvPr>
            <p:ph sz="quarter" idx="2"/>
          </p:nvPr>
        </p:nvSpPr>
        <p:spPr/>
        <p:txBody>
          <a:bodyPr>
            <a:normAutofit fontScale="77500" lnSpcReduction="20000"/>
          </a:bodyPr>
          <a:lstStyle/>
          <a:p>
            <a:pPr marL="0" indent="0" algn="just">
              <a:lnSpc>
                <a:spcPct val="110000"/>
              </a:lnSpc>
              <a:spcBef>
                <a:spcPts val="0"/>
              </a:spcBef>
            </a:pPr>
            <a:r>
              <a:rPr lang="ar-SA" sz="3200" dirty="0" smtClean="0"/>
              <a:t> الكحول مركب في المشروبات الروحية مثل (النبيذ والبيرة) كمادة مطهرة. </a:t>
            </a:r>
          </a:p>
          <a:p>
            <a:pPr marL="0" indent="0" algn="just">
              <a:lnSpc>
                <a:spcPct val="110000"/>
              </a:lnSpc>
              <a:spcBef>
                <a:spcPts val="0"/>
              </a:spcBef>
            </a:pPr>
            <a:r>
              <a:rPr lang="ar-SA" sz="3200" dirty="0" smtClean="0"/>
              <a:t> يستخرج من بعض اقسام النباتات الغنية بالسكر: العنب الخوخ، التمر وقصب السكر، تعصر الثمار ويدخل العصير الناتج الى مستودع. وتضاف كمية قليلة من الخميره ويترك لفترة معينة يبدأ العصير بالتخمير والخميرةة تحول السكر الموجود في العصير الى كحول.</a:t>
            </a:r>
          </a:p>
          <a:p>
            <a:pPr marL="0" indent="0" algn="just">
              <a:lnSpc>
                <a:spcPct val="110000"/>
              </a:lnSpc>
              <a:spcBef>
                <a:spcPts val="0"/>
              </a:spcBef>
            </a:pPr>
            <a:r>
              <a:rPr lang="ar-SA" sz="3200" dirty="0" smtClean="0"/>
              <a:t> الكحول مادة قابلة للاشتعال ولذلك من الممكن استخدامها كوقود.</a:t>
            </a:r>
            <a:endParaRPr lang="ar-SA" dirty="0"/>
          </a:p>
        </p:txBody>
      </p:sp>
      <p:pic>
        <p:nvPicPr>
          <p:cNvPr id="7" name="מציין מיקום תוכן 6" descr="images (20).jpg"/>
          <p:cNvPicPr>
            <a:picLocks noGrp="1" noChangeAspect="1"/>
          </p:cNvPicPr>
          <p:nvPr>
            <p:ph sz="quarter" idx="1"/>
          </p:nvPr>
        </p:nvPicPr>
        <p:blipFill>
          <a:blip r:embed="rId2" cstate="print"/>
          <a:stretch>
            <a:fillRect/>
          </a:stretch>
        </p:blipFill>
        <p:spPr>
          <a:xfrm>
            <a:off x="467544" y="1700808"/>
            <a:ext cx="3888432" cy="4392487"/>
          </a:xfr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ציין מיקום תוכן 7"/>
          <p:cNvSpPr>
            <a:spLocks noGrp="1"/>
          </p:cNvSpPr>
          <p:nvPr>
            <p:ph sz="quarter" idx="1"/>
          </p:nvPr>
        </p:nvSpPr>
        <p:spPr>
          <a:prstGeom prst="flowChartAlternateProcess">
            <a:avLst/>
          </a:prstGeom>
        </p:spPr>
        <p:style>
          <a:lnRef idx="2">
            <a:schemeClr val="accent1"/>
          </a:lnRef>
          <a:fillRef idx="1">
            <a:schemeClr val="lt1"/>
          </a:fillRef>
          <a:effectRef idx="0">
            <a:schemeClr val="accent1"/>
          </a:effectRef>
          <a:fontRef idx="minor">
            <a:schemeClr val="dk1"/>
          </a:fontRef>
        </p:style>
        <p:txBody>
          <a:bodyPr/>
          <a:lstStyle/>
          <a:p>
            <a:pPr algn="ctr">
              <a:buNone/>
            </a:pPr>
            <a:r>
              <a:rPr lang="ar-SA" b="1" dirty="0" smtClean="0">
                <a:solidFill>
                  <a:schemeClr val="accent2">
                    <a:lumMod val="75000"/>
                  </a:schemeClr>
                </a:solidFill>
                <a:effectLst>
                  <a:outerShdw blurRad="38100" dist="38100" dir="2700000" algn="tl">
                    <a:srgbClr val="000000">
                      <a:alpha val="43137"/>
                    </a:srgbClr>
                  </a:outerShdw>
                </a:effectLst>
              </a:rPr>
              <a:t>مواد وقود اصطناعية</a:t>
            </a:r>
          </a:p>
          <a:p>
            <a:pPr algn="ctr">
              <a:buNone/>
            </a:pPr>
            <a:r>
              <a:rPr lang="ar-SA" sz="3200" dirty="0" smtClean="0">
                <a:ln w="6350">
                  <a:solidFill>
                    <a:schemeClr val="tx1"/>
                  </a:solidFill>
                </a:ln>
              </a:rPr>
              <a:t>حيث </a:t>
            </a:r>
            <a:r>
              <a:rPr lang="ar-JO" sz="3200" dirty="0" smtClean="0">
                <a:ln w="6350">
                  <a:solidFill>
                    <a:schemeClr val="tx1"/>
                  </a:solidFill>
                </a:ln>
              </a:rPr>
              <a:t>يتم </a:t>
            </a:r>
            <a:r>
              <a:rPr lang="ar-SA" sz="3200" dirty="0" smtClean="0">
                <a:ln w="6350">
                  <a:solidFill>
                    <a:schemeClr val="tx1"/>
                  </a:solidFill>
                </a:ln>
              </a:rPr>
              <a:t>تصن</a:t>
            </a:r>
            <a:r>
              <a:rPr lang="ar-JO" sz="3200" dirty="0" smtClean="0">
                <a:ln w="6350">
                  <a:solidFill>
                    <a:schemeClr val="tx1"/>
                  </a:solidFill>
                </a:ln>
              </a:rPr>
              <a:t>يعها في المصانع مثل:</a:t>
            </a:r>
            <a:endParaRPr lang="ar-SA" sz="3200" dirty="0" smtClean="0">
              <a:ln w="6350">
                <a:solidFill>
                  <a:schemeClr val="tx1"/>
                </a:solidFill>
              </a:ln>
            </a:endParaRPr>
          </a:p>
          <a:p>
            <a:pPr algn="ctr"/>
            <a:r>
              <a:rPr lang="ar-JO" sz="3200" dirty="0" smtClean="0">
                <a:ln w="6350">
                  <a:solidFill>
                    <a:schemeClr val="tx1"/>
                  </a:solidFill>
                </a:ln>
              </a:rPr>
              <a:t> شمع</a:t>
            </a:r>
            <a:r>
              <a:rPr lang="ar-SA" sz="3200" dirty="0" err="1" smtClean="0">
                <a:ln w="6350">
                  <a:solidFill>
                    <a:schemeClr val="tx1"/>
                  </a:solidFill>
                </a:ln>
              </a:rPr>
              <a:t>.</a:t>
            </a:r>
            <a:endParaRPr lang="ar-SA" sz="3200" dirty="0" smtClean="0">
              <a:ln w="6350">
                <a:solidFill>
                  <a:schemeClr val="tx1"/>
                </a:solidFill>
              </a:ln>
            </a:endParaRPr>
          </a:p>
          <a:p>
            <a:pPr algn="ctr"/>
            <a:r>
              <a:rPr lang="ar-JO" sz="3200" dirty="0" smtClean="0">
                <a:ln w="6350">
                  <a:solidFill>
                    <a:schemeClr val="tx1"/>
                  </a:solidFill>
                </a:ln>
              </a:rPr>
              <a:t>الفحم الخشبي</a:t>
            </a:r>
            <a:r>
              <a:rPr lang="ar-SA" sz="3200" dirty="0" err="1" smtClean="0">
                <a:ln w="6350">
                  <a:solidFill>
                    <a:schemeClr val="tx1"/>
                  </a:solidFill>
                </a:ln>
              </a:rPr>
              <a:t>.</a:t>
            </a:r>
            <a:r>
              <a:rPr lang="ar-JO" sz="3200" dirty="0" smtClean="0">
                <a:ln w="6350">
                  <a:solidFill>
                    <a:schemeClr val="tx1"/>
                  </a:solidFill>
                </a:ln>
              </a:rPr>
              <a:t> </a:t>
            </a:r>
            <a:endParaRPr lang="ar-SA" sz="3200" dirty="0" smtClean="0">
              <a:ln w="6350">
                <a:solidFill>
                  <a:schemeClr val="tx1"/>
                </a:solidFill>
              </a:ln>
            </a:endParaRPr>
          </a:p>
          <a:p>
            <a:pPr algn="ctr"/>
            <a:r>
              <a:rPr lang="ar-JO" sz="3200" dirty="0" smtClean="0">
                <a:ln w="6350">
                  <a:solidFill>
                    <a:schemeClr val="tx1"/>
                  </a:solidFill>
                </a:ln>
              </a:rPr>
              <a:t>مشتقات النفط الخام.</a:t>
            </a:r>
            <a:endParaRPr lang="ar-SA" b="1" dirty="0">
              <a:solidFill>
                <a:schemeClr val="accent2">
                  <a:lumMod val="75000"/>
                </a:schemeClr>
              </a:solidFill>
              <a:effectLst>
                <a:outerShdw blurRad="38100" dist="38100" dir="2700000" algn="tl">
                  <a:srgbClr val="000000">
                    <a:alpha val="43137"/>
                  </a:srgbClr>
                </a:outerShdw>
              </a:effectLst>
            </a:endParaRPr>
          </a:p>
        </p:txBody>
      </p:sp>
      <p:pic>
        <p:nvPicPr>
          <p:cNvPr id="11" name="תמונה 10" descr="220px-Montana_10_bg_061905.jpg"/>
          <p:cNvPicPr>
            <a:picLocks noChangeAspect="1"/>
          </p:cNvPicPr>
          <p:nvPr/>
        </p:nvPicPr>
        <p:blipFill>
          <a:blip r:embed="rId2" cstate="print"/>
          <a:stretch>
            <a:fillRect/>
          </a:stretch>
        </p:blipFill>
        <p:spPr>
          <a:xfrm>
            <a:off x="0" y="5085185"/>
            <a:ext cx="2095500" cy="1772816"/>
          </a:xfrm>
          <a:prstGeom prst="ellipse">
            <a:avLst/>
          </a:prstGeom>
          <a:ln>
            <a:noFill/>
          </a:ln>
          <a:effectLst>
            <a:softEdge rad="112500"/>
          </a:effectLst>
        </p:spPr>
      </p:pic>
      <p:sp>
        <p:nvSpPr>
          <p:cNvPr id="9" name="מציין מיקום תוכן 8"/>
          <p:cNvSpPr>
            <a:spLocks noGrp="1"/>
          </p:cNvSpPr>
          <p:nvPr>
            <p:ph sz="quarter" idx="2"/>
          </p:nvPr>
        </p:nvSpPr>
        <p:spPr>
          <a:prstGeom prst="flowChartAlternateProcess">
            <a:avLst/>
          </a:prstGeom>
        </p:spPr>
        <p:style>
          <a:lnRef idx="2">
            <a:schemeClr val="accent1"/>
          </a:lnRef>
          <a:fillRef idx="1">
            <a:schemeClr val="lt1"/>
          </a:fillRef>
          <a:effectRef idx="0">
            <a:schemeClr val="accent1"/>
          </a:effectRef>
          <a:fontRef idx="minor">
            <a:schemeClr val="dk1"/>
          </a:fontRef>
        </p:style>
        <p:txBody>
          <a:bodyPr/>
          <a:lstStyle/>
          <a:p>
            <a:pPr algn="ctr">
              <a:buNone/>
            </a:pPr>
            <a:r>
              <a:rPr lang="ar-SA" b="1" dirty="0" smtClean="0">
                <a:solidFill>
                  <a:schemeClr val="accent2">
                    <a:lumMod val="75000"/>
                  </a:schemeClr>
                </a:solidFill>
                <a:effectLst>
                  <a:outerShdw blurRad="38100" dist="38100" dir="2700000" algn="tl">
                    <a:srgbClr val="000000">
                      <a:alpha val="43137"/>
                    </a:srgbClr>
                  </a:outerShdw>
                </a:effectLst>
              </a:rPr>
              <a:t>مواد وقود طبيعية</a:t>
            </a:r>
          </a:p>
          <a:p>
            <a:pPr algn="ctr">
              <a:buNone/>
            </a:pPr>
            <a:r>
              <a:rPr lang="ar-SA" sz="2800" dirty="0" smtClean="0">
                <a:ln w="6350">
                  <a:solidFill>
                    <a:schemeClr val="tx1"/>
                  </a:solidFill>
                </a:ln>
              </a:rPr>
              <a:t>حيث ي</a:t>
            </a:r>
            <a:r>
              <a:rPr lang="ar-JO" sz="2800" dirty="0" smtClean="0">
                <a:ln w="6350">
                  <a:solidFill>
                    <a:schemeClr val="tx1"/>
                  </a:solidFill>
                </a:ln>
              </a:rPr>
              <a:t>تم استخراجها من الطبيعة</a:t>
            </a:r>
            <a:endParaRPr lang="ar-SA" sz="2800" dirty="0" smtClean="0">
              <a:ln w="6350">
                <a:solidFill>
                  <a:schemeClr val="tx1"/>
                </a:solidFill>
              </a:ln>
            </a:endParaRPr>
          </a:p>
          <a:p>
            <a:pPr algn="ctr">
              <a:buNone/>
            </a:pPr>
            <a:r>
              <a:rPr lang="ar-SA" sz="2800" dirty="0" err="1" smtClean="0">
                <a:ln w="6350">
                  <a:solidFill>
                    <a:schemeClr val="tx1"/>
                  </a:solidFill>
                </a:ln>
              </a:rPr>
              <a:t>مثل:</a:t>
            </a:r>
            <a:endParaRPr lang="ar-SA" sz="2800" dirty="0" smtClean="0">
              <a:ln w="6350">
                <a:solidFill>
                  <a:schemeClr val="tx1"/>
                </a:solidFill>
              </a:ln>
            </a:endParaRPr>
          </a:p>
          <a:p>
            <a:pPr algn="ctr"/>
            <a:r>
              <a:rPr lang="ar-SA" sz="2800" dirty="0" smtClean="0">
                <a:ln w="6350">
                  <a:solidFill>
                    <a:schemeClr val="tx1"/>
                  </a:solidFill>
                </a:ln>
              </a:rPr>
              <a:t>نفط خام.</a:t>
            </a:r>
          </a:p>
          <a:p>
            <a:pPr algn="ctr"/>
            <a:r>
              <a:rPr lang="ar-SA" sz="2800" dirty="0" smtClean="0">
                <a:ln w="6350">
                  <a:solidFill>
                    <a:schemeClr val="tx1"/>
                  </a:solidFill>
                </a:ln>
              </a:rPr>
              <a:t>نفط حجري.</a:t>
            </a:r>
            <a:r>
              <a:rPr lang="ar-JO" sz="2800" dirty="0" smtClean="0">
                <a:ln w="6350">
                  <a:solidFill>
                    <a:schemeClr val="tx1"/>
                  </a:solidFill>
                </a:ln>
              </a:rPr>
              <a:t> </a:t>
            </a:r>
            <a:endParaRPr lang="ar-SA" sz="2800" dirty="0"/>
          </a:p>
        </p:txBody>
      </p:sp>
      <p:pic>
        <p:nvPicPr>
          <p:cNvPr id="10" name="תמונה 9" descr="הורד (3).jpg"/>
          <p:cNvPicPr>
            <a:picLocks noChangeAspect="1"/>
          </p:cNvPicPr>
          <p:nvPr/>
        </p:nvPicPr>
        <p:blipFill>
          <a:blip r:embed="rId3" cstate="print"/>
          <a:stretch>
            <a:fillRect/>
          </a:stretch>
        </p:blipFill>
        <p:spPr>
          <a:xfrm>
            <a:off x="6948264" y="4797152"/>
            <a:ext cx="2195736" cy="2060849"/>
          </a:xfrm>
          <a:prstGeom prst="ellipse">
            <a:avLst/>
          </a:prstGeom>
          <a:ln>
            <a:noFill/>
          </a:ln>
          <a:effectLst>
            <a:softEdge rad="112500"/>
          </a:effectLst>
        </p:spPr>
      </p:pic>
      <p:sp>
        <p:nvSpPr>
          <p:cNvPr id="7" name="כותרת 6"/>
          <p:cNvSpPr>
            <a:spLocks noGrp="1"/>
          </p:cNvSpPr>
          <p:nvPr>
            <p:ph type="title"/>
          </p:nvPr>
        </p:nvSpPr>
        <p:spPr/>
        <p:txBody>
          <a:bodyPr/>
          <a:lstStyle/>
          <a:p>
            <a:r>
              <a:rPr lang="ar-SA" b="1" dirty="0" smtClean="0">
                <a:effectLst>
                  <a:outerShdw blurRad="38100" dist="38100" dir="2700000" algn="tl">
                    <a:srgbClr val="000000">
                      <a:alpha val="43137"/>
                    </a:srgbClr>
                  </a:outerShdw>
                </a:effectLst>
              </a:rPr>
              <a:t>مواد وقود طبيعية واصطناعية</a:t>
            </a:r>
            <a:endParaRPr lang="ar-SA" b="1" dirty="0">
              <a:effectLst>
                <a:outerShdw blurRad="38100" dist="38100" dir="2700000" algn="tl">
                  <a:srgbClr val="000000">
                    <a:alpha val="43137"/>
                  </a:srgbClr>
                </a:outerShdw>
              </a:effectLs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fade">
                                      <p:cBhvr>
                                        <p:cTn id="13" dur="1000"/>
                                        <p:tgtEl>
                                          <p:spTgt spid="9">
                                            <p:bg/>
                                          </p:spTgt>
                                        </p:tgtEl>
                                      </p:cBhvr>
                                    </p:animEffect>
                                    <p:anim calcmode="lin" valueType="num">
                                      <p:cBhvr>
                                        <p:cTn id="14" dur="1000" fill="hold"/>
                                        <p:tgtEl>
                                          <p:spTgt spid="9">
                                            <p:bg/>
                                          </p:spTgt>
                                        </p:tgtEl>
                                        <p:attrNameLst>
                                          <p:attrName>ppt_x</p:attrName>
                                        </p:attrNameLst>
                                      </p:cBhvr>
                                      <p:tavLst>
                                        <p:tav tm="0">
                                          <p:val>
                                            <p:strVal val="#ppt_x"/>
                                          </p:val>
                                        </p:tav>
                                        <p:tav tm="100000">
                                          <p:val>
                                            <p:strVal val="#ppt_x"/>
                                          </p:val>
                                        </p:tav>
                                      </p:tavLst>
                                    </p:anim>
                                    <p:anim calcmode="lin" valueType="num">
                                      <p:cBhvr>
                                        <p:cTn id="15"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1000"/>
                                        <p:tgtEl>
                                          <p:spTgt spid="9">
                                            <p:txEl>
                                              <p:pRg st="2" end="2"/>
                                            </p:txEl>
                                          </p:spTgt>
                                        </p:tgtEl>
                                      </p:cBhvr>
                                    </p:animEffect>
                                    <p:anim calcmode="lin" valueType="num">
                                      <p:cBhvr>
                                        <p:cTn id="3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1000"/>
                                        <p:tgtEl>
                                          <p:spTgt spid="9">
                                            <p:txEl>
                                              <p:pRg st="3" end="3"/>
                                            </p:txEl>
                                          </p:spTgt>
                                        </p:tgtEl>
                                      </p:cBhvr>
                                    </p:animEffect>
                                    <p:anim calcmode="lin" valueType="num">
                                      <p:cBhvr>
                                        <p:cTn id="4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1000"/>
                                        <p:tgtEl>
                                          <p:spTgt spid="9">
                                            <p:txEl>
                                              <p:pRg st="4" end="4"/>
                                            </p:txEl>
                                          </p:spTgt>
                                        </p:tgtEl>
                                      </p:cBhvr>
                                    </p:animEffect>
                                    <p:anim calcmode="lin" valueType="num">
                                      <p:cBhvr>
                                        <p:cTn id="4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bg/>
                                          </p:spTgt>
                                        </p:tgtEl>
                                        <p:attrNameLst>
                                          <p:attrName>style.visibility</p:attrName>
                                        </p:attrNameLst>
                                      </p:cBhvr>
                                      <p:to>
                                        <p:strVal val="visible"/>
                                      </p:to>
                                    </p:set>
                                    <p:animEffect transition="in" filter="fade">
                                      <p:cBhvr>
                                        <p:cTn id="62" dur="1000"/>
                                        <p:tgtEl>
                                          <p:spTgt spid="8">
                                            <p:bg/>
                                          </p:spTgt>
                                        </p:tgtEl>
                                      </p:cBhvr>
                                    </p:animEffect>
                                    <p:anim calcmode="lin" valueType="num">
                                      <p:cBhvr>
                                        <p:cTn id="63" dur="1000" fill="hold"/>
                                        <p:tgtEl>
                                          <p:spTgt spid="8">
                                            <p:bg/>
                                          </p:spTgt>
                                        </p:tgtEl>
                                        <p:attrNameLst>
                                          <p:attrName>ppt_x</p:attrName>
                                        </p:attrNameLst>
                                      </p:cBhvr>
                                      <p:tavLst>
                                        <p:tav tm="0">
                                          <p:val>
                                            <p:strVal val="#ppt_x"/>
                                          </p:val>
                                        </p:tav>
                                        <p:tav tm="100000">
                                          <p:val>
                                            <p:strVal val="#ppt_x"/>
                                          </p:val>
                                        </p:tav>
                                      </p:tavLst>
                                    </p:anim>
                                    <p:anim calcmode="lin" valueType="num">
                                      <p:cBhvr>
                                        <p:cTn id="64"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Effect transition="in" filter="fade">
                                      <p:cBhvr>
                                        <p:cTn id="69" dur="1000"/>
                                        <p:tgtEl>
                                          <p:spTgt spid="8">
                                            <p:txEl>
                                              <p:pRg st="0" end="0"/>
                                            </p:txEl>
                                          </p:spTgt>
                                        </p:tgtEl>
                                      </p:cBhvr>
                                    </p:animEffect>
                                    <p:anim calcmode="lin" valueType="num">
                                      <p:cBhvr>
                                        <p:cTn id="7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animEffect transition="in" filter="fade">
                                      <p:cBhvr>
                                        <p:cTn id="76" dur="1000"/>
                                        <p:tgtEl>
                                          <p:spTgt spid="8">
                                            <p:txEl>
                                              <p:pRg st="1" end="1"/>
                                            </p:txEl>
                                          </p:spTgt>
                                        </p:tgtEl>
                                      </p:cBhvr>
                                    </p:animEffect>
                                    <p:anim calcmode="lin" valueType="num">
                                      <p:cBhvr>
                                        <p:cTn id="7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Effect transition="in" filter="fade">
                                      <p:cBhvr>
                                        <p:cTn id="83" dur="1000"/>
                                        <p:tgtEl>
                                          <p:spTgt spid="8">
                                            <p:txEl>
                                              <p:pRg st="2" end="2"/>
                                            </p:txEl>
                                          </p:spTgt>
                                        </p:tgtEl>
                                      </p:cBhvr>
                                    </p:animEffect>
                                    <p:anim calcmode="lin" valueType="num">
                                      <p:cBhvr>
                                        <p:cTn id="8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txEl>
                                              <p:pRg st="3" end="3"/>
                                            </p:txEl>
                                          </p:spTgt>
                                        </p:tgtEl>
                                        <p:attrNameLst>
                                          <p:attrName>style.visibility</p:attrName>
                                        </p:attrNameLst>
                                      </p:cBhvr>
                                      <p:to>
                                        <p:strVal val="visible"/>
                                      </p:to>
                                    </p:set>
                                    <p:animEffect transition="in" filter="fade">
                                      <p:cBhvr>
                                        <p:cTn id="90" dur="1000"/>
                                        <p:tgtEl>
                                          <p:spTgt spid="8">
                                            <p:txEl>
                                              <p:pRg st="3" end="3"/>
                                            </p:txEl>
                                          </p:spTgt>
                                        </p:tgtEl>
                                      </p:cBhvr>
                                    </p:animEffect>
                                    <p:anim calcmode="lin" valueType="num">
                                      <p:cBhvr>
                                        <p:cTn id="9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8">
                                            <p:txEl>
                                              <p:pRg st="4" end="4"/>
                                            </p:txEl>
                                          </p:spTgt>
                                        </p:tgtEl>
                                        <p:attrNameLst>
                                          <p:attrName>style.visibility</p:attrName>
                                        </p:attrNameLst>
                                      </p:cBhvr>
                                      <p:to>
                                        <p:strVal val="visible"/>
                                      </p:to>
                                    </p:set>
                                    <p:animEffect transition="in" filter="fade">
                                      <p:cBhvr>
                                        <p:cTn id="97" dur="1000"/>
                                        <p:tgtEl>
                                          <p:spTgt spid="8">
                                            <p:txEl>
                                              <p:pRg st="4" end="4"/>
                                            </p:txEl>
                                          </p:spTgt>
                                        </p:tgtEl>
                                      </p:cBhvr>
                                    </p:animEffect>
                                    <p:anim calcmode="lin" valueType="num">
                                      <p:cBhvr>
                                        <p:cTn id="9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1000"/>
                                        <p:tgtEl>
                                          <p:spTgt spid="11"/>
                                        </p:tgtEl>
                                      </p:cBhvr>
                                    </p:animEffect>
                                    <p:anim calcmode="lin" valueType="num">
                                      <p:cBhvr>
                                        <p:cTn id="105" dur="1000" fill="hold"/>
                                        <p:tgtEl>
                                          <p:spTgt spid="11"/>
                                        </p:tgtEl>
                                        <p:attrNameLst>
                                          <p:attrName>ppt_x</p:attrName>
                                        </p:attrNameLst>
                                      </p:cBhvr>
                                      <p:tavLst>
                                        <p:tav tm="0">
                                          <p:val>
                                            <p:strVal val="#ppt_x"/>
                                          </p:val>
                                        </p:tav>
                                        <p:tav tm="100000">
                                          <p:val>
                                            <p:strVal val="#ppt_x"/>
                                          </p:val>
                                        </p:tav>
                                      </p:tavLst>
                                    </p:anim>
                                    <p:anim calcmode="lin" valueType="num">
                                      <p:cBhvr>
                                        <p:cTn id="10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JO" b="1" dirty="0" smtClean="0">
                <a:effectLst>
                  <a:outerShdw blurRad="38100" dist="38100" dir="2700000" algn="tl">
                    <a:srgbClr val="000000">
                      <a:alpha val="43137"/>
                    </a:srgbClr>
                  </a:outerShdw>
                </a:effectLst>
              </a:rPr>
              <a:t>تتواجد مواد الوقود في ثلاثة </a:t>
            </a:r>
            <a:r>
              <a:rPr lang="ar-JO" b="1" dirty="0" err="1" smtClean="0">
                <a:effectLst>
                  <a:outerShdw blurRad="38100" dist="38100" dir="2700000" algn="tl">
                    <a:srgbClr val="000000">
                      <a:alpha val="43137"/>
                    </a:srgbClr>
                  </a:outerShdw>
                </a:effectLst>
              </a:rPr>
              <a:t>حالات:</a:t>
            </a:r>
            <a:r>
              <a:rPr lang="ar-JO" b="1" dirty="0" smtClean="0">
                <a:effectLst>
                  <a:outerShdw blurRad="38100" dist="38100" dir="2700000" algn="tl">
                    <a:srgbClr val="000000">
                      <a:alpha val="43137"/>
                    </a:srgbClr>
                  </a:outerShdw>
                </a:effectLst>
              </a:rPr>
              <a:t> </a:t>
            </a:r>
            <a:endParaRPr lang="ar-SA" dirty="0">
              <a:effectLst>
                <a:outerShdw blurRad="38100" dist="38100" dir="2700000" algn="tl">
                  <a:srgbClr val="000000">
                    <a:alpha val="43137"/>
                  </a:srgbClr>
                </a:outerShdw>
              </a:effectLst>
            </a:endParaRPr>
          </a:p>
        </p:txBody>
      </p:sp>
      <p:graphicFrame>
        <p:nvGraphicFramePr>
          <p:cNvPr id="8" name="מציין מיקום תוכן 7"/>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18-anos3.jpg"/>
          <p:cNvPicPr>
            <a:picLocks noChangeAspect="1"/>
          </p:cNvPicPr>
          <p:nvPr/>
        </p:nvPicPr>
        <p:blipFill>
          <a:blip r:embed="rId2" cstate="print"/>
          <a:stretch>
            <a:fillRect/>
          </a:stretch>
        </p:blipFill>
        <p:spPr>
          <a:xfrm>
            <a:off x="0" y="0"/>
            <a:ext cx="9144000" cy="6858000"/>
          </a:xfrm>
          <a:prstGeom prst="rect">
            <a:avLst/>
          </a:prstGeom>
        </p:spPr>
      </p:pic>
      <p:sp>
        <p:nvSpPr>
          <p:cNvPr id="10" name="מלבן 9"/>
          <p:cNvSpPr/>
          <p:nvPr/>
        </p:nvSpPr>
        <p:spPr>
          <a:xfrm rot="20017742">
            <a:off x="334182" y="1493795"/>
            <a:ext cx="5120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ction="ppaction://hlinkpres?slideindex=1&amp;slidetitle="/>
              </a:rPr>
              <a:t>إضغط لتستمتع باللعبة</a:t>
            </a:r>
            <a:endParaRPr lang="he-I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سؤال: مواد الوقود</a:t>
            </a:r>
            <a:endParaRPr lang="ar-SA" b="1"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1560" y="1844824"/>
          <a:ext cx="8153400" cy="4680520"/>
        </p:xfrm>
        <a:graphic>
          <a:graphicData uri="http://schemas.openxmlformats.org/drawingml/2006/table">
            <a:tbl>
              <a:tblPr rtl="1" firstRow="1" bandRow="1">
                <a:tableStyleId>{21E4AEA4-8DFA-4A89-87EB-49C32662AFE0}</a:tableStyleId>
              </a:tblPr>
              <a:tblGrid>
                <a:gridCol w="2717800"/>
                <a:gridCol w="2717800"/>
                <a:gridCol w="2717800"/>
              </a:tblGrid>
              <a:tr h="585065">
                <a:tc>
                  <a:txBody>
                    <a:bodyPr/>
                    <a:lstStyle/>
                    <a:p>
                      <a:pPr algn="ctr" rtl="1"/>
                      <a:r>
                        <a:rPr lang="ar-SA" b="1" dirty="0" smtClean="0">
                          <a:effectLst/>
                        </a:rPr>
                        <a:t>في</a:t>
                      </a:r>
                      <a:r>
                        <a:rPr lang="ar-SA" b="1" baseline="0" dirty="0" smtClean="0">
                          <a:effectLst/>
                        </a:rPr>
                        <a:t> الماضي</a:t>
                      </a:r>
                      <a:endParaRPr lang="ar-SA" b="1" dirty="0">
                        <a:effectLst/>
                      </a:endParaRPr>
                    </a:p>
                  </a:txBody>
                  <a:tcPr/>
                </a:tc>
                <a:tc>
                  <a:txBody>
                    <a:bodyPr/>
                    <a:lstStyle/>
                    <a:p>
                      <a:pPr algn="ctr" rtl="1"/>
                      <a:r>
                        <a:rPr lang="ar-SA" b="1" dirty="0" smtClean="0">
                          <a:effectLst/>
                        </a:rPr>
                        <a:t>في</a:t>
                      </a:r>
                      <a:r>
                        <a:rPr lang="ar-SA" b="1" baseline="0" dirty="0" smtClean="0">
                          <a:effectLst/>
                        </a:rPr>
                        <a:t> الحاضر</a:t>
                      </a:r>
                      <a:endParaRPr lang="ar-SA" b="1" dirty="0">
                        <a:effectLst/>
                      </a:endParaRPr>
                    </a:p>
                  </a:txBody>
                  <a:tcPr/>
                </a:tc>
                <a:tc>
                  <a:txBody>
                    <a:bodyPr/>
                    <a:lstStyle/>
                    <a:p>
                      <a:pPr algn="ctr" rtl="1"/>
                      <a:r>
                        <a:rPr lang="ar-SA" b="1" dirty="0" smtClean="0">
                          <a:effectLst/>
                        </a:rPr>
                        <a:t>في المستقبل</a:t>
                      </a:r>
                      <a:endParaRPr lang="ar-SA" b="1" dirty="0">
                        <a:effectLst/>
                      </a:endParaRPr>
                    </a:p>
                  </a:txBody>
                  <a:tcPr/>
                </a:tc>
              </a:tr>
              <a:tr h="585065">
                <a:tc>
                  <a:txBody>
                    <a:bodyPr/>
                    <a:lstStyle/>
                    <a:p>
                      <a:pPr algn="ctr" rtl="1"/>
                      <a:endParaRPr lang="ar-SA" b="1" dirty="0">
                        <a:effectLst/>
                      </a:endParaRPr>
                    </a:p>
                  </a:txBody>
                  <a:tcPr/>
                </a:tc>
                <a:tc>
                  <a:txBody>
                    <a:bodyPr/>
                    <a:lstStyle/>
                    <a:p>
                      <a:pPr algn="ctr" rtl="1"/>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endParaRPr lang="ar-SA" b="1" dirty="0">
                        <a:effectLst/>
                      </a:endParaRPr>
                    </a:p>
                  </a:txBody>
                  <a:tcPr/>
                </a:tc>
                <a:tc>
                  <a:txBody>
                    <a:bodyPr/>
                    <a:lstStyle/>
                    <a:p>
                      <a:pPr algn="ctr" rtl="1"/>
                      <a:endParaRPr lang="ar-SA" b="1" dirty="0">
                        <a:effectLst/>
                      </a:endParaRPr>
                    </a:p>
                  </a:txBody>
                  <a:tcPr/>
                </a:tc>
              </a:tr>
            </a:tbl>
          </a:graphicData>
        </a:graphic>
      </p:graphicFrame>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جواب: مواد الوقود</a:t>
            </a:r>
            <a:endParaRPr lang="ar-SA" b="1"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1560" y="1844824"/>
          <a:ext cx="8153400" cy="4680520"/>
        </p:xfrm>
        <a:graphic>
          <a:graphicData uri="http://schemas.openxmlformats.org/drawingml/2006/table">
            <a:tbl>
              <a:tblPr rtl="1" firstRow="1" bandRow="1">
                <a:tableStyleId>{21E4AEA4-8DFA-4A89-87EB-49C32662AFE0}</a:tableStyleId>
              </a:tblPr>
              <a:tblGrid>
                <a:gridCol w="2717800"/>
                <a:gridCol w="2717800"/>
                <a:gridCol w="2717800"/>
              </a:tblGrid>
              <a:tr h="585065">
                <a:tc>
                  <a:txBody>
                    <a:bodyPr/>
                    <a:lstStyle/>
                    <a:p>
                      <a:pPr algn="ctr" rtl="1"/>
                      <a:r>
                        <a:rPr lang="ar-SA" b="1" dirty="0" smtClean="0">
                          <a:effectLst/>
                        </a:rPr>
                        <a:t>في</a:t>
                      </a:r>
                      <a:r>
                        <a:rPr lang="ar-SA" b="1" baseline="0" dirty="0" smtClean="0">
                          <a:effectLst/>
                        </a:rPr>
                        <a:t> الماضي</a:t>
                      </a:r>
                      <a:endParaRPr lang="ar-SA" b="1" dirty="0">
                        <a:effectLst/>
                      </a:endParaRPr>
                    </a:p>
                  </a:txBody>
                  <a:tcPr/>
                </a:tc>
                <a:tc>
                  <a:txBody>
                    <a:bodyPr/>
                    <a:lstStyle/>
                    <a:p>
                      <a:pPr algn="ctr" rtl="1"/>
                      <a:r>
                        <a:rPr lang="ar-SA" b="1" dirty="0" smtClean="0">
                          <a:effectLst/>
                        </a:rPr>
                        <a:t>في</a:t>
                      </a:r>
                      <a:r>
                        <a:rPr lang="ar-SA" b="1" baseline="0" dirty="0" smtClean="0">
                          <a:effectLst/>
                        </a:rPr>
                        <a:t> الحاضر</a:t>
                      </a:r>
                      <a:endParaRPr lang="ar-SA" b="1" dirty="0">
                        <a:effectLst/>
                      </a:endParaRPr>
                    </a:p>
                  </a:txBody>
                  <a:tcPr/>
                </a:tc>
                <a:tc>
                  <a:txBody>
                    <a:bodyPr/>
                    <a:lstStyle/>
                    <a:p>
                      <a:pPr algn="ctr" rtl="1"/>
                      <a:r>
                        <a:rPr lang="ar-SA" b="1" dirty="0" smtClean="0">
                          <a:effectLst/>
                        </a:rPr>
                        <a:t>في المستقبل</a:t>
                      </a:r>
                      <a:endParaRPr lang="ar-SA" b="1" dirty="0">
                        <a:effectLst/>
                      </a:endParaRPr>
                    </a:p>
                  </a:txBody>
                  <a:tcPr/>
                </a:tc>
              </a:tr>
              <a:tr h="585065">
                <a:tc>
                  <a:txBody>
                    <a:bodyPr/>
                    <a:lstStyle/>
                    <a:p>
                      <a:pPr algn="ctr" rtl="1"/>
                      <a:r>
                        <a:rPr lang="ar-SA" b="1" dirty="0" smtClean="0">
                          <a:effectLst/>
                        </a:rPr>
                        <a:t>الخشب</a:t>
                      </a:r>
                      <a:endParaRPr lang="ar-SA" b="1" dirty="0">
                        <a:effectLst/>
                      </a:endParaRPr>
                    </a:p>
                  </a:txBody>
                  <a:tcPr/>
                </a:tc>
                <a:tc>
                  <a:txBody>
                    <a:bodyPr/>
                    <a:lstStyle/>
                    <a:p>
                      <a:pPr algn="ctr" rtl="1"/>
                      <a:r>
                        <a:rPr lang="ar-SA" b="1" dirty="0" smtClean="0">
                          <a:effectLst/>
                        </a:rPr>
                        <a:t>الفحم الحجري</a:t>
                      </a:r>
                      <a:endParaRPr lang="ar-SA" b="1" dirty="0">
                        <a:effectLst/>
                      </a:endParaRPr>
                    </a:p>
                  </a:txBody>
                  <a:tcPr/>
                </a:tc>
                <a:tc>
                  <a:txBody>
                    <a:bodyPr/>
                    <a:lstStyle/>
                    <a:p>
                      <a:pPr algn="ctr" rtl="1"/>
                      <a:r>
                        <a:rPr lang="ar-SA" b="1" dirty="0" smtClean="0">
                          <a:effectLst/>
                        </a:rPr>
                        <a:t>طاقة الشمس</a:t>
                      </a:r>
                      <a:endParaRPr lang="ar-SA" b="1" dirty="0">
                        <a:effectLst/>
                      </a:endParaRPr>
                    </a:p>
                  </a:txBody>
                  <a:tcPr/>
                </a:tc>
              </a:tr>
              <a:tr h="585065">
                <a:tc>
                  <a:txBody>
                    <a:bodyPr/>
                    <a:lstStyle/>
                    <a:p>
                      <a:pPr algn="ctr" rtl="1"/>
                      <a:r>
                        <a:rPr lang="ar-SA" b="1" dirty="0" smtClean="0">
                          <a:effectLst/>
                        </a:rPr>
                        <a:t>الفحم</a:t>
                      </a:r>
                      <a:r>
                        <a:rPr lang="ar-SA" b="1" baseline="0" dirty="0" smtClean="0">
                          <a:effectLst/>
                        </a:rPr>
                        <a:t> الخشبي</a:t>
                      </a:r>
                      <a:endParaRPr lang="ar-SA" b="1" dirty="0">
                        <a:effectLst/>
                      </a:endParaRPr>
                    </a:p>
                  </a:txBody>
                  <a:tcPr/>
                </a:tc>
                <a:tc>
                  <a:txBody>
                    <a:bodyPr/>
                    <a:lstStyle/>
                    <a:p>
                      <a:pPr algn="ctr" rtl="1"/>
                      <a:r>
                        <a:rPr lang="ar-SA" b="1" dirty="0" smtClean="0">
                          <a:effectLst/>
                        </a:rPr>
                        <a:t>النفط الخام</a:t>
                      </a:r>
                      <a:endParaRPr lang="ar-SA" b="1" dirty="0">
                        <a:effectLst/>
                      </a:endParaRPr>
                    </a:p>
                  </a:txBody>
                  <a:tcPr/>
                </a:tc>
                <a:tc>
                  <a:txBody>
                    <a:bodyPr/>
                    <a:lstStyle/>
                    <a:p>
                      <a:pPr algn="ctr" rtl="1"/>
                      <a:r>
                        <a:rPr lang="ar-SA" b="1" dirty="0" smtClean="0">
                          <a:effectLst/>
                        </a:rPr>
                        <a:t>الهيدروجين</a:t>
                      </a:r>
                      <a:endParaRPr lang="ar-SA" b="1" dirty="0">
                        <a:effectLst/>
                      </a:endParaRPr>
                    </a:p>
                  </a:txBody>
                  <a:tcPr/>
                </a:tc>
              </a:tr>
              <a:tr h="585065">
                <a:tc>
                  <a:txBody>
                    <a:bodyPr/>
                    <a:lstStyle/>
                    <a:p>
                      <a:pPr algn="ctr" rtl="1"/>
                      <a:r>
                        <a:rPr lang="ar-SA" b="1" dirty="0" smtClean="0">
                          <a:effectLst/>
                        </a:rPr>
                        <a:t>الزيت</a:t>
                      </a:r>
                      <a:endParaRPr lang="ar-SA" b="1" dirty="0">
                        <a:effectLst/>
                      </a:endParaRPr>
                    </a:p>
                  </a:txBody>
                  <a:tcPr/>
                </a:tc>
                <a:tc>
                  <a:txBody>
                    <a:bodyPr/>
                    <a:lstStyle/>
                    <a:p>
                      <a:pPr algn="ctr" rtl="1"/>
                      <a:r>
                        <a:rPr lang="ar-SA" b="1" dirty="0" smtClean="0">
                          <a:effectLst/>
                        </a:rPr>
                        <a:t>غاز الطبخ</a:t>
                      </a:r>
                      <a:endParaRPr lang="ar-SA" b="1" dirty="0">
                        <a:effectLst/>
                      </a:endParaRPr>
                    </a:p>
                  </a:txBody>
                  <a:tcPr/>
                </a:tc>
                <a:tc>
                  <a:txBody>
                    <a:bodyPr/>
                    <a:lstStyle/>
                    <a:p>
                      <a:pPr algn="ctr" rtl="1"/>
                      <a:r>
                        <a:rPr lang="ar-SA" b="1" dirty="0" smtClean="0">
                          <a:effectLst/>
                        </a:rPr>
                        <a:t>الكحول</a:t>
                      </a:r>
                      <a:endParaRPr lang="ar-SA" b="1" dirty="0">
                        <a:effectLst/>
                      </a:endParaRPr>
                    </a:p>
                  </a:txBody>
                  <a:tcPr/>
                </a:tc>
              </a:tr>
              <a:tr h="585065">
                <a:tc>
                  <a:txBody>
                    <a:bodyPr/>
                    <a:lstStyle/>
                    <a:p>
                      <a:pPr algn="ctr" rtl="1"/>
                      <a:r>
                        <a:rPr lang="ar-SA" b="1" dirty="0" smtClean="0">
                          <a:effectLst/>
                        </a:rPr>
                        <a:t>الدهن</a:t>
                      </a:r>
                      <a:endParaRPr lang="ar-SA" b="1" dirty="0">
                        <a:effectLst/>
                      </a:endParaRPr>
                    </a:p>
                  </a:txBody>
                  <a:tcPr/>
                </a:tc>
                <a:tc>
                  <a:txBody>
                    <a:bodyPr/>
                    <a:lstStyle/>
                    <a:p>
                      <a:pPr algn="ctr" rtl="1"/>
                      <a:r>
                        <a:rPr lang="ar-SA" b="1" dirty="0" smtClean="0">
                          <a:effectLst/>
                        </a:rPr>
                        <a:t>البنزين</a:t>
                      </a:r>
                      <a:endParaRPr lang="ar-SA" b="1" dirty="0">
                        <a:effectLst/>
                      </a:endParaRPr>
                    </a:p>
                  </a:txBody>
                  <a:tcPr/>
                </a:tc>
                <a:tc>
                  <a:txBody>
                    <a:bodyPr/>
                    <a:lstStyle/>
                    <a:p>
                      <a:pPr algn="ctr" rtl="1"/>
                      <a:endParaRPr lang="ar-SA" b="1" dirty="0">
                        <a:effectLst/>
                      </a:endParaRPr>
                    </a:p>
                  </a:txBody>
                  <a:tcPr/>
                </a:tc>
              </a:tr>
              <a:tr h="585065">
                <a:tc>
                  <a:txBody>
                    <a:bodyPr/>
                    <a:lstStyle/>
                    <a:p>
                      <a:pPr algn="ctr" rtl="1"/>
                      <a:r>
                        <a:rPr lang="ar-SA" b="1" dirty="0" smtClean="0">
                          <a:effectLst/>
                        </a:rPr>
                        <a:t>الشمع</a:t>
                      </a:r>
                      <a:endParaRPr lang="ar-SA" b="1" dirty="0">
                        <a:effectLst/>
                      </a:endParaRPr>
                    </a:p>
                  </a:txBody>
                  <a:tcPr/>
                </a:tc>
                <a:tc>
                  <a:txBody>
                    <a:bodyPr/>
                    <a:lstStyle/>
                    <a:p>
                      <a:pPr algn="ctr" rtl="1"/>
                      <a:r>
                        <a:rPr lang="ar-SA" b="1" dirty="0" err="1" smtClean="0">
                          <a:effectLst/>
                        </a:rPr>
                        <a:t>الكاز </a:t>
                      </a:r>
                      <a:r>
                        <a:rPr lang="ar-SA" b="1" dirty="0" smtClean="0">
                          <a:effectLst/>
                        </a:rPr>
                        <a:t>(الكيروسين)</a:t>
                      </a:r>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r>
                        <a:rPr lang="ar-SA" b="1" dirty="0" smtClean="0">
                          <a:effectLst/>
                        </a:rPr>
                        <a:t>السولر</a:t>
                      </a:r>
                      <a:endParaRPr lang="ar-SA" b="1" dirty="0">
                        <a:effectLst/>
                      </a:endParaRPr>
                    </a:p>
                  </a:txBody>
                  <a:tcPr/>
                </a:tc>
                <a:tc>
                  <a:txBody>
                    <a:bodyPr/>
                    <a:lstStyle/>
                    <a:p>
                      <a:pPr algn="ctr" rtl="1"/>
                      <a:endParaRPr lang="ar-SA" b="1" dirty="0">
                        <a:effectLst/>
                      </a:endParaRPr>
                    </a:p>
                  </a:txBody>
                  <a:tcPr/>
                </a:tc>
              </a:tr>
              <a:tr h="585065">
                <a:tc>
                  <a:txBody>
                    <a:bodyPr/>
                    <a:lstStyle/>
                    <a:p>
                      <a:pPr algn="ctr" rtl="1"/>
                      <a:endParaRPr lang="ar-SA" b="1" dirty="0">
                        <a:effectLst/>
                      </a:endParaRPr>
                    </a:p>
                  </a:txBody>
                  <a:tcPr/>
                </a:tc>
                <a:tc>
                  <a:txBody>
                    <a:bodyPr/>
                    <a:lstStyle/>
                    <a:p>
                      <a:pPr algn="ctr" rtl="1"/>
                      <a:r>
                        <a:rPr lang="ar-SA" b="1" dirty="0" smtClean="0">
                          <a:effectLst/>
                        </a:rPr>
                        <a:t>المازوت</a:t>
                      </a:r>
                      <a:endParaRPr lang="ar-SA" b="1" dirty="0">
                        <a:effectLst/>
                      </a:endParaRPr>
                    </a:p>
                  </a:txBody>
                  <a:tcPr/>
                </a:tc>
                <a:tc>
                  <a:txBody>
                    <a:bodyPr/>
                    <a:lstStyle/>
                    <a:p>
                      <a:pPr algn="ctr" rtl="1"/>
                      <a:endParaRPr lang="ar-SA" b="1" dirty="0">
                        <a:effectLst/>
                      </a:endParaRPr>
                    </a:p>
                  </a:txBody>
                  <a:tcPr/>
                </a:tc>
              </a:tr>
            </a:tbl>
          </a:graphicData>
        </a:graphic>
      </p:graphicFrame>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22.JPG"/>
          <p:cNvPicPr>
            <a:picLocks noChangeAspect="1"/>
          </p:cNvPicPr>
          <p:nvPr/>
        </p:nvPicPr>
        <p:blipFill>
          <a:blip r:embed="rId2" cstate="print"/>
          <a:stretch>
            <a:fillRect/>
          </a:stretch>
        </p:blipFill>
        <p:spPr>
          <a:xfrm>
            <a:off x="1" y="4581128"/>
            <a:ext cx="3378878" cy="2276872"/>
          </a:xfrm>
          <a:prstGeom prst="rect">
            <a:avLst/>
          </a:prstGeom>
          <a:ln>
            <a:noFill/>
          </a:ln>
          <a:effectLst>
            <a:softEdge rad="112500"/>
          </a:effectLst>
        </p:spPr>
      </p:pic>
      <p:pic>
        <p:nvPicPr>
          <p:cNvPr id="10" name="תמונה 9" descr="10.JPG"/>
          <p:cNvPicPr>
            <a:picLocks noChangeAspect="1"/>
          </p:cNvPicPr>
          <p:nvPr/>
        </p:nvPicPr>
        <p:blipFill>
          <a:blip r:embed="rId3" cstate="print"/>
          <a:stretch>
            <a:fillRect/>
          </a:stretch>
        </p:blipFill>
        <p:spPr>
          <a:xfrm>
            <a:off x="2" y="1556793"/>
            <a:ext cx="2636524" cy="1728191"/>
          </a:xfrm>
          <a:prstGeom prst="rect">
            <a:avLst/>
          </a:prstGeom>
          <a:ln>
            <a:noFill/>
          </a:ln>
          <a:effectLst>
            <a:softEdge rad="112500"/>
          </a:effectLst>
        </p:spPr>
      </p:pic>
      <p:pic>
        <p:nvPicPr>
          <p:cNvPr id="8" name="תמונה 7" descr="11.JPG"/>
          <p:cNvPicPr>
            <a:picLocks noChangeAspect="1"/>
          </p:cNvPicPr>
          <p:nvPr/>
        </p:nvPicPr>
        <p:blipFill>
          <a:blip r:embed="rId4" cstate="print"/>
          <a:stretch>
            <a:fillRect/>
          </a:stretch>
        </p:blipFill>
        <p:spPr>
          <a:xfrm>
            <a:off x="6444208" y="5124720"/>
            <a:ext cx="2699792" cy="1733280"/>
          </a:xfrm>
          <a:prstGeom prst="rect">
            <a:avLst/>
          </a:prstGeom>
          <a:ln>
            <a:noFill/>
          </a:ln>
          <a:effectLst>
            <a:softEdge rad="112500"/>
          </a:effectLst>
        </p:spPr>
      </p:pic>
      <p:sp>
        <p:nvSpPr>
          <p:cNvPr id="2" name="כותרת 1"/>
          <p:cNvSpPr>
            <a:spLocks noGrp="1"/>
          </p:cNvSpPr>
          <p:nvPr>
            <p:ph type="title"/>
          </p:nvPr>
        </p:nvSpPr>
        <p:spPr>
          <a:xfrm>
            <a:off x="0" y="0"/>
            <a:ext cx="9144000" cy="1268760"/>
          </a:xfrm>
        </p:spPr>
        <p:txBody>
          <a:bodyPr>
            <a:normAutofit fontScale="90000"/>
          </a:bodyPr>
          <a:lstStyle/>
          <a:p>
            <a:pPr algn="ctr"/>
            <a:r>
              <a:rPr lang="ar-SA" b="1" dirty="0" smtClean="0">
                <a:effectLst>
                  <a:outerShdw blurRad="38100" dist="38100" dir="2700000" algn="tl">
                    <a:srgbClr val="000000">
                      <a:alpha val="43137"/>
                    </a:srgbClr>
                  </a:outerShdw>
                </a:effectLst>
              </a:rPr>
              <a:t>سؤال: ما هي استعمالات مواد الوقود في الحياة</a:t>
            </a:r>
            <a:br>
              <a:rPr lang="ar-SA"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اليوميّة؟</a:t>
            </a:r>
            <a:endParaRPr lang="ar-SA"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27584" y="1628800"/>
            <a:ext cx="7992888" cy="504056"/>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ar-SA" dirty="0"/>
          </a:p>
        </p:txBody>
      </p:sp>
      <p:sp>
        <p:nvSpPr>
          <p:cNvPr id="2" name="כותרת 1"/>
          <p:cNvSpPr>
            <a:spLocks noGrp="1"/>
          </p:cNvSpPr>
          <p:nvPr>
            <p:ph type="title"/>
          </p:nvPr>
        </p:nvSpPr>
        <p:spPr/>
        <p:txBody>
          <a:bodyPr/>
          <a:lstStyle/>
          <a:p>
            <a:r>
              <a:rPr lang="ar-SA" b="1" dirty="0" smtClean="0"/>
              <a:t>سؤال: ما هو المشترك لكل مواد الوقود؟</a:t>
            </a:r>
            <a:endParaRPr lang="ar-SA" dirty="0"/>
          </a:p>
        </p:txBody>
      </p:sp>
      <p:sp>
        <p:nvSpPr>
          <p:cNvPr id="3" name="מציין מיקום תוכן 2"/>
          <p:cNvSpPr>
            <a:spLocks noGrp="1"/>
          </p:cNvSpPr>
          <p:nvPr>
            <p:ph sz="quarter" idx="1"/>
          </p:nvPr>
        </p:nvSpPr>
        <p:spPr/>
        <p:txBody>
          <a:bodyPr/>
          <a:lstStyle/>
          <a:p>
            <a:r>
              <a:rPr lang="ar-SA" b="1" dirty="0" smtClean="0"/>
              <a:t>كل مواد الوقود تطلق حرارة وأحيانا ضوء أيضا أثناء اشتعالها.</a:t>
            </a:r>
            <a:endParaRPr lang="en-US" b="1" dirty="0" smtClean="0"/>
          </a:p>
          <a:p>
            <a:pPr lvl="0"/>
            <a:r>
              <a:rPr lang="ar-SA" b="1" dirty="0" smtClean="0"/>
              <a:t>كل مواد الوقود تستعمل لتحريك الماكينات.</a:t>
            </a:r>
            <a:endParaRPr lang="en-US" b="1" dirty="0" smtClean="0"/>
          </a:p>
          <a:p>
            <a:r>
              <a:rPr lang="ar-SA" b="1" dirty="0" smtClean="0"/>
              <a:t>كل مواد الوقود لا تنتهي على أثر احتراقها.</a:t>
            </a:r>
            <a:endParaRPr lang="en-US" b="1" dirty="0" smtClean="0"/>
          </a:p>
          <a:p>
            <a:r>
              <a:rPr lang="ar-SA" b="1" dirty="0" smtClean="0"/>
              <a:t>كل مواد الوقود موجودة  في حالة الصّلابة.</a:t>
            </a:r>
            <a:endParaRPr lang="en-US" b="1" dirty="0" smtClean="0"/>
          </a:p>
          <a:p>
            <a:endParaRPr lang="ar-SA" b="1" dirty="0"/>
          </a:p>
        </p:txBody>
      </p:sp>
      <p:pic>
        <p:nvPicPr>
          <p:cNvPr id="5" name="תמונה 4" descr="Fire_201414104043.jpg"/>
          <p:cNvPicPr>
            <a:picLocks noChangeAspect="1"/>
          </p:cNvPicPr>
          <p:nvPr/>
        </p:nvPicPr>
        <p:blipFill>
          <a:blip r:embed="rId2" cstate="print"/>
          <a:stretch>
            <a:fillRect/>
          </a:stretch>
        </p:blipFill>
        <p:spPr>
          <a:xfrm>
            <a:off x="179512" y="3573016"/>
            <a:ext cx="5076055" cy="30456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imagesCAEPF2OS.jpg"/>
          <p:cNvPicPr>
            <a:picLocks noChangeAspect="1"/>
          </p:cNvPicPr>
          <p:nvPr/>
        </p:nvPicPr>
        <p:blipFill>
          <a:blip r:embed="rId2" cstate="print"/>
          <a:stretch>
            <a:fillRect/>
          </a:stretch>
        </p:blipFill>
        <p:spPr>
          <a:xfrm>
            <a:off x="1" y="0"/>
            <a:ext cx="9144000" cy="6857999"/>
          </a:xfrm>
          <a:prstGeom prst="rect">
            <a:avLst/>
          </a:prstGeom>
        </p:spPr>
      </p:pic>
      <p:sp>
        <p:nvSpPr>
          <p:cNvPr id="5" name="מלבן 4"/>
          <p:cNvSpPr/>
          <p:nvPr/>
        </p:nvSpPr>
        <p:spPr>
          <a:xfrm rot="1245553">
            <a:off x="3898873" y="2432875"/>
            <a:ext cx="356059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hlinkClick r:id="rId3" action="ppaction://hlinkfile"/>
              </a:rPr>
              <a:t>ورقة عمل</a:t>
            </a:r>
            <a:endParaRPr lang="ar-SA"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endParaRPr>
          </a:p>
        </p:txBody>
      </p:sp>
      <p:sp>
        <p:nvSpPr>
          <p:cNvPr id="6" name="מלבן 5"/>
          <p:cNvSpPr/>
          <p:nvPr/>
        </p:nvSpPr>
        <p:spPr>
          <a:xfrm>
            <a:off x="251520" y="5661248"/>
            <a:ext cx="2882520" cy="1015663"/>
          </a:xfrm>
          <a:prstGeom prst="rect">
            <a:avLst/>
          </a:prstGeom>
        </p:spPr>
        <p:txBody>
          <a:bodyPr wrap="none">
            <a:spAutoFit/>
          </a:bodyPr>
          <a:lstStyle/>
          <a:p>
            <a:pPr algn="ctr"/>
            <a:r>
              <a:rPr lang="ar-S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rPr>
              <a:t>عملا موفقا</a:t>
            </a:r>
            <a:endParaRPr lang="he-IL"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imagesCAVPHE3V.jpg"/>
          <p:cNvPicPr>
            <a:picLocks noChangeAspect="1"/>
          </p:cNvPicPr>
          <p:nvPr/>
        </p:nvPicPr>
        <p:blipFill>
          <a:blip r:embed="rId2" cstate="print"/>
          <a:stretch>
            <a:fillRect/>
          </a:stretch>
        </p:blipFill>
        <p:spPr>
          <a:xfrm>
            <a:off x="0" y="0"/>
            <a:ext cx="9144000" cy="6858000"/>
          </a:xfrm>
          <a:prstGeom prst="rect">
            <a:avLst/>
          </a:prstGeom>
        </p:spPr>
      </p:pic>
      <p:sp>
        <p:nvSpPr>
          <p:cNvPr id="3" name="מלבן 2"/>
          <p:cNvSpPr/>
          <p:nvPr/>
        </p:nvSpPr>
        <p:spPr>
          <a:xfrm rot="20033346">
            <a:off x="1696305" y="3013258"/>
            <a:ext cx="5616624" cy="1323439"/>
          </a:xfrm>
          <a:prstGeom prst="rect">
            <a:avLst/>
          </a:prstGeom>
          <a:noFill/>
        </p:spPr>
        <p:txBody>
          <a:bodyPr wrap="square" lIns="91440" tIns="45720" rIns="91440" bIns="45720">
            <a:spAutoFit/>
          </a:bodyPr>
          <a:lstStyle/>
          <a:p>
            <a:pPr algn="ctr"/>
            <a:r>
              <a:rPr lang="ar-SA"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مواد الوقود</a:t>
            </a:r>
            <a:endParaRPr lang="he-IL"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13.jpg"/>
          <p:cNvPicPr>
            <a:picLocks noChangeAspect="1"/>
          </p:cNvPicPr>
          <p:nvPr/>
        </p:nvPicPr>
        <p:blipFill>
          <a:blip r:embed="rId2" cstate="print"/>
          <a:stretch>
            <a:fillRect/>
          </a:stretch>
        </p:blipFill>
        <p:spPr>
          <a:xfrm>
            <a:off x="3166" y="0"/>
            <a:ext cx="9137668" cy="6858000"/>
          </a:xfrm>
          <a:prstGeom prst="rect">
            <a:avLst/>
          </a:prstGeom>
        </p:spPr>
      </p:pic>
      <p:sp>
        <p:nvSpPr>
          <p:cNvPr id="2" name="כותרת 1"/>
          <p:cNvSpPr>
            <a:spLocks noGrp="1"/>
          </p:cNvSpPr>
          <p:nvPr>
            <p:ph type="title" idx="4294967295"/>
          </p:nvPr>
        </p:nvSpPr>
        <p:spPr>
          <a:xfrm>
            <a:off x="611560" y="908720"/>
            <a:ext cx="8153400" cy="990600"/>
          </a:xfrm>
        </p:spPr>
        <p:txBody>
          <a:bodyPr/>
          <a:lstStyle/>
          <a:p>
            <a:r>
              <a:rPr lang="ar-SA" b="1" dirty="0" smtClean="0">
                <a:effectLst>
                  <a:outerShdw blurRad="38100" dist="38100" dir="2700000" algn="tl">
                    <a:srgbClr val="000000">
                      <a:alpha val="43137"/>
                    </a:srgbClr>
                  </a:outerShdw>
                </a:effectLst>
              </a:rPr>
              <a:t> </a:t>
            </a:r>
            <a:r>
              <a:rPr lang="ar-SA" b="1" dirty="0" smtClean="0">
                <a:effectLst>
                  <a:outerShdw blurRad="38100" dist="38100" dir="2700000" algn="tl">
                    <a:srgbClr val="000000">
                      <a:alpha val="43137"/>
                    </a:srgbClr>
                  </a:outerShdw>
                </a:effectLst>
                <a:hlinkClick r:id="rId3"/>
              </a:rPr>
              <a:t>آفاق مواد الوقود</a:t>
            </a:r>
            <a:endParaRPr lang="ar-SA" b="1" dirty="0">
              <a:effectLst>
                <a:outerShdw blurRad="38100" dist="38100" dir="2700000" algn="tl">
                  <a:srgbClr val="000000">
                    <a:alpha val="43137"/>
                  </a:srgbClr>
                </a:outerShdw>
              </a:effectLst>
            </a:endParaRPr>
          </a:p>
        </p:txBody>
      </p:sp>
      <p:sp>
        <p:nvSpPr>
          <p:cNvPr id="5" name="TextBox 4"/>
          <p:cNvSpPr txBox="1"/>
          <p:nvPr/>
        </p:nvSpPr>
        <p:spPr>
          <a:xfrm>
            <a:off x="539552" y="2564904"/>
            <a:ext cx="6192688" cy="3477875"/>
          </a:xfrm>
          <a:prstGeom prst="rect">
            <a:avLst/>
          </a:prstGeom>
          <a:noFill/>
        </p:spPr>
        <p:txBody>
          <a:bodyPr wrap="square" rtlCol="1">
            <a:spAutoFit/>
          </a:bodyPr>
          <a:lstStyle/>
          <a:p>
            <a:pPr marL="342900" indent="-342900" algn="just">
              <a:buAutoNum type="arabicPeriod"/>
            </a:pPr>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فعالية صفات واستخدامات: نعد دليل مواد الوقود.</a:t>
            </a:r>
          </a:p>
          <a:p>
            <a:pPr marL="342900" indent="-342900" algn="just"/>
            <a:endPar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lgn="just"/>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فعالية النفط الخام – في أعقاب الذهب الاسود.</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imagesCAVPHE3V.jpg"/>
          <p:cNvPicPr>
            <a:picLocks noChangeAspect="1"/>
          </p:cNvPicPr>
          <p:nvPr/>
        </p:nvPicPr>
        <p:blipFill>
          <a:blip r:embed="rId2" cstate="print"/>
          <a:stretch>
            <a:fillRect/>
          </a:stretch>
        </p:blipFill>
        <p:spPr>
          <a:xfrm>
            <a:off x="0" y="0"/>
            <a:ext cx="9144000" cy="6858000"/>
          </a:xfrm>
          <a:prstGeom prst="rect">
            <a:avLst/>
          </a:prstGeom>
        </p:spPr>
      </p:pic>
      <p:sp>
        <p:nvSpPr>
          <p:cNvPr id="3" name="מלבן 2"/>
          <p:cNvSpPr/>
          <p:nvPr/>
        </p:nvSpPr>
        <p:spPr>
          <a:xfrm rot="20033346">
            <a:off x="477303" y="3180119"/>
            <a:ext cx="8338261" cy="1323439"/>
          </a:xfrm>
          <a:prstGeom prst="rect">
            <a:avLst/>
          </a:prstGeom>
          <a:noFill/>
        </p:spPr>
        <p:txBody>
          <a:bodyPr wrap="square" lIns="91440" tIns="45720" rIns="91440" bIns="45720">
            <a:spAutoFit/>
          </a:bodyPr>
          <a:lstStyle/>
          <a:p>
            <a:pPr algn="ctr"/>
            <a:r>
              <a:rPr lang="ar-SA"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مواد الوقود أثناء العمل</a:t>
            </a:r>
            <a:endParaRPr lang="he-IL"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21.JPG"/>
          <p:cNvPicPr>
            <a:picLocks noChangeAspect="1"/>
          </p:cNvPicPr>
          <p:nvPr/>
        </p:nvPicPr>
        <p:blipFill>
          <a:blip r:embed="rId2" cstate="print"/>
          <a:stretch>
            <a:fillRect/>
          </a:stretch>
        </p:blipFill>
        <p:spPr>
          <a:xfrm>
            <a:off x="0" y="4149080"/>
            <a:ext cx="2933700" cy="2708920"/>
          </a:xfrm>
          <a:prstGeom prst="rect">
            <a:avLst/>
          </a:prstGeom>
          <a:ln>
            <a:noFill/>
          </a:ln>
          <a:effectLst>
            <a:softEdge rad="112500"/>
          </a:effectLst>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مواد الوقود أثناء العمل</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lgn="just">
              <a:spcBef>
                <a:spcPts val="0"/>
              </a:spcBef>
            </a:pPr>
            <a:r>
              <a:rPr lang="ar-SA" dirty="0" smtClean="0"/>
              <a:t> لكي نستخدم مواد الوقود، يجب </a:t>
            </a:r>
            <a:r>
              <a:rPr lang="ar-SA" b="1" dirty="0" smtClean="0">
                <a:solidFill>
                  <a:schemeClr val="accent2">
                    <a:lumMod val="75000"/>
                  </a:schemeClr>
                </a:solidFill>
                <a:effectLst>
                  <a:outerShdw blurRad="38100" dist="38100" dir="2700000" algn="tl">
                    <a:srgbClr val="000000">
                      <a:alpha val="43137"/>
                    </a:srgbClr>
                  </a:outerShdw>
                </a:effectLst>
              </a:rPr>
              <a:t>حرقها</a:t>
            </a:r>
            <a:r>
              <a:rPr lang="ar-SA" dirty="0" smtClean="0"/>
              <a:t> (إشعالها).</a:t>
            </a:r>
          </a:p>
          <a:p>
            <a:pPr marL="0" indent="0" algn="just">
              <a:spcBef>
                <a:spcPts val="0"/>
              </a:spcBef>
              <a:buNone/>
            </a:pPr>
            <a:endParaRPr lang="ar-SA" dirty="0" smtClean="0"/>
          </a:p>
          <a:p>
            <a:pPr marL="0" indent="0" algn="just">
              <a:spcBef>
                <a:spcPts val="0"/>
              </a:spcBef>
            </a:pPr>
            <a:r>
              <a:rPr lang="ar-SA" dirty="0" smtClean="0"/>
              <a:t> تُعطي مواد الوقود فائدة للإنسان عندما تحترق فقط.</a:t>
            </a:r>
          </a:p>
          <a:p>
            <a:pPr marL="0" indent="0" algn="just">
              <a:spcBef>
                <a:spcPts val="0"/>
              </a:spcBef>
              <a:buNone/>
            </a:pPr>
            <a:endParaRPr lang="ar-SA" dirty="0" smtClean="0"/>
          </a:p>
          <a:p>
            <a:pPr marL="0" indent="0" algn="just">
              <a:spcBef>
                <a:spcPts val="0"/>
              </a:spcBef>
            </a:pPr>
            <a:r>
              <a:rPr lang="ar-SA" dirty="0" smtClean="0"/>
              <a:t> يجب علينا البحث عن مواد قابلة </a:t>
            </a:r>
            <a:r>
              <a:rPr lang="ar-SA" b="1" dirty="0" smtClean="0">
                <a:solidFill>
                  <a:schemeClr val="accent2">
                    <a:lumMod val="75000"/>
                  </a:schemeClr>
                </a:solidFill>
                <a:effectLst>
                  <a:outerShdw blurRad="38100" dist="38100" dir="2700000" algn="tl">
                    <a:srgbClr val="000000">
                      <a:alpha val="43137"/>
                    </a:srgbClr>
                  </a:outerShdw>
                </a:effectLst>
              </a:rPr>
              <a:t>للاحتراق</a:t>
            </a:r>
            <a:r>
              <a:rPr lang="ar-SA" dirty="0" smtClean="0"/>
              <a:t> والتي </a:t>
            </a:r>
            <a:r>
              <a:rPr lang="ar-SA" b="1" dirty="0" smtClean="0">
                <a:solidFill>
                  <a:schemeClr val="accent2">
                    <a:lumMod val="75000"/>
                  </a:schemeClr>
                </a:solidFill>
                <a:effectLst>
                  <a:outerShdw blurRad="38100" dist="38100" dir="2700000" algn="tl">
                    <a:srgbClr val="000000">
                      <a:alpha val="43137"/>
                    </a:srgbClr>
                  </a:outerShdw>
                </a:effectLst>
              </a:rPr>
              <a:t>تطلق حرارة وضوء</a:t>
            </a:r>
            <a:r>
              <a:rPr lang="ar-SA" dirty="0" smtClean="0"/>
              <a:t> أثناء احتراقها.</a:t>
            </a:r>
            <a:endParaRPr lang="ar-SA"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32.png"/>
          <p:cNvPicPr>
            <a:picLocks noChangeAspect="1"/>
          </p:cNvPicPr>
          <p:nvPr/>
        </p:nvPicPr>
        <p:blipFill>
          <a:blip r:embed="rId2" cstate="print"/>
          <a:stretch>
            <a:fillRect/>
          </a:stretch>
        </p:blipFill>
        <p:spPr>
          <a:xfrm>
            <a:off x="3166" y="0"/>
            <a:ext cx="9137668" cy="6858000"/>
          </a:xfrm>
          <a:prstGeom prst="rect">
            <a:avLst/>
          </a:prstGeom>
        </p:spPr>
      </p:pic>
      <p:sp>
        <p:nvSpPr>
          <p:cNvPr id="5" name="מלבן 4"/>
          <p:cNvSpPr/>
          <p:nvPr/>
        </p:nvSpPr>
        <p:spPr>
          <a:xfrm rot="19503094">
            <a:off x="1955782" y="1508027"/>
            <a:ext cx="3722494" cy="2585323"/>
          </a:xfrm>
          <a:prstGeom prst="rect">
            <a:avLst/>
          </a:prstGeom>
          <a:noFill/>
        </p:spPr>
        <p:txBody>
          <a:bodyPr wrap="none" lIns="91440" tIns="45720" rIns="91440" bIns="45720">
            <a:spAutoFit/>
          </a:bodyPr>
          <a:lstStyle/>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hlinkClick r:id="rId3" action="ppaction://hlinkfile"/>
              </a:rPr>
              <a:t>تجربة</a:t>
            </a: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ما الذي يحترق؟</a:t>
            </a:r>
            <a:endParaRPr lang="he-IL"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1268760"/>
          </a:xfrm>
        </p:spPr>
        <p:txBody>
          <a:bodyPr>
            <a:normAutofit fontScale="90000"/>
          </a:bodyPr>
          <a:lstStyle/>
          <a:p>
            <a:pPr algn="ctr"/>
            <a:r>
              <a:rPr lang="ar-SA" b="1" dirty="0" smtClean="0">
                <a:effectLst>
                  <a:outerShdw blurRad="38100" dist="38100" dir="2700000" algn="tl">
                    <a:srgbClr val="000000">
                      <a:alpha val="43137"/>
                    </a:srgbClr>
                  </a:outerShdw>
                </a:effectLst>
              </a:rPr>
              <a:t>مواد قابلة للاحتراق ومواد مقاومة للنار في خدمة الانسان</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normAutofit lnSpcReduction="10000"/>
          </a:bodyPr>
          <a:lstStyle/>
          <a:p>
            <a:pPr marL="0" indent="0" algn="just">
              <a:spcBef>
                <a:spcPts val="0"/>
              </a:spcBef>
            </a:pPr>
            <a:r>
              <a:rPr lang="ar-SA" b="1" dirty="0" smtClean="0"/>
              <a:t>مواد قابلة للاحتراق ومواد مقاومة للنار</a:t>
            </a:r>
          </a:p>
          <a:p>
            <a:pPr marL="0" indent="0" algn="just">
              <a:spcBef>
                <a:spcPts val="0"/>
              </a:spcBef>
              <a:buNone/>
            </a:pPr>
            <a:endParaRPr lang="ar-SA" b="1" dirty="0" smtClean="0"/>
          </a:p>
          <a:p>
            <a:pPr marL="0" indent="0" algn="just">
              <a:spcBef>
                <a:spcPts val="0"/>
              </a:spcBef>
              <a:buNone/>
            </a:pPr>
            <a:r>
              <a:rPr lang="ar-SA" dirty="0" smtClean="0"/>
              <a:t>عندما تحترق المواد، تطلق </a:t>
            </a:r>
            <a:r>
              <a:rPr lang="ar-SA" b="1" dirty="0" smtClean="0">
                <a:solidFill>
                  <a:schemeClr val="accent2">
                    <a:lumMod val="75000"/>
                  </a:schemeClr>
                </a:solidFill>
                <a:effectLst>
                  <a:outerShdw blurRad="38100" dist="38100" dir="2700000" algn="tl">
                    <a:srgbClr val="000000">
                      <a:alpha val="43137"/>
                    </a:srgbClr>
                  </a:outerShdw>
                </a:effectLst>
              </a:rPr>
              <a:t>حرارة</a:t>
            </a:r>
            <a:r>
              <a:rPr lang="ar-SA" dirty="0" smtClean="0"/>
              <a:t> وأحيانا </a:t>
            </a:r>
            <a:r>
              <a:rPr lang="ar-SA" b="1" dirty="0" smtClean="0">
                <a:solidFill>
                  <a:schemeClr val="accent2">
                    <a:lumMod val="75000"/>
                  </a:schemeClr>
                </a:solidFill>
                <a:effectLst>
                  <a:outerShdw blurRad="38100" dist="38100" dir="2700000" algn="tl">
                    <a:srgbClr val="000000">
                      <a:alpha val="43137"/>
                    </a:srgbClr>
                  </a:outerShdw>
                </a:effectLst>
              </a:rPr>
              <a:t>ضوءا</a:t>
            </a:r>
            <a:r>
              <a:rPr lang="ar-SA" dirty="0" smtClean="0"/>
              <a:t> أيضا. الخشب، الكحول، البنزين، الكاز، الزيت والشمع قابلة للاحتراق. المواد التي تحترق تسمى </a:t>
            </a:r>
            <a:r>
              <a:rPr lang="ar-SA" b="1" dirty="0" smtClean="0">
                <a:solidFill>
                  <a:schemeClr val="accent2">
                    <a:lumMod val="75000"/>
                  </a:schemeClr>
                </a:solidFill>
                <a:effectLst>
                  <a:outerShdw blurRad="38100" dist="38100" dir="2700000" algn="tl">
                    <a:srgbClr val="000000">
                      <a:alpha val="43137"/>
                    </a:srgbClr>
                  </a:outerShdw>
                </a:effectLst>
              </a:rPr>
              <a:t>”مواد قابلة للاحتراق“</a:t>
            </a:r>
            <a:r>
              <a:rPr lang="ar-SA" dirty="0" smtClean="0"/>
              <a:t>.</a:t>
            </a:r>
            <a:r>
              <a:rPr lang="ar-SA" b="1" dirty="0" smtClean="0">
                <a:solidFill>
                  <a:schemeClr val="accent2">
                    <a:lumMod val="75000"/>
                  </a:schemeClr>
                </a:solidFill>
                <a:effectLst>
                  <a:outerShdw blurRad="38100" dist="38100" dir="2700000" algn="tl">
                    <a:srgbClr val="000000">
                      <a:alpha val="43137"/>
                    </a:srgbClr>
                  </a:outerShdw>
                </a:effectLst>
              </a:rPr>
              <a:t> </a:t>
            </a:r>
            <a:r>
              <a:rPr lang="ar-SA" dirty="0" smtClean="0"/>
              <a:t>من بين المواد القابلة للاحتراق توجد مواد تشتعل بسرعة وبسهولة. مثلا: غاز الطبخ، البنزين والكحول. هذه المواد تسمى </a:t>
            </a:r>
            <a:r>
              <a:rPr lang="ar-SA" b="1" dirty="0" smtClean="0">
                <a:solidFill>
                  <a:schemeClr val="accent2">
                    <a:lumMod val="75000"/>
                  </a:schemeClr>
                </a:solidFill>
                <a:effectLst>
                  <a:outerShdw blurRad="38100" dist="38100" dir="2700000" algn="tl">
                    <a:srgbClr val="000000">
                      <a:alpha val="43137"/>
                    </a:srgbClr>
                  </a:outerShdw>
                </a:effectLst>
              </a:rPr>
              <a:t>”مواد سريعة الاشتعال“</a:t>
            </a:r>
            <a:r>
              <a:rPr lang="ar-SA" dirty="0" smtClean="0"/>
              <a:t>.</a:t>
            </a:r>
          </a:p>
          <a:p>
            <a:pPr marL="0" indent="0" algn="just">
              <a:spcBef>
                <a:spcPts val="0"/>
              </a:spcBef>
              <a:buNone/>
            </a:pPr>
            <a:endParaRPr lang="ar-SA" dirty="0" smtClean="0"/>
          </a:p>
          <a:p>
            <a:pPr marL="0" indent="0" algn="just">
              <a:spcBef>
                <a:spcPts val="0"/>
              </a:spcBef>
              <a:buNone/>
            </a:pPr>
            <a:r>
              <a:rPr lang="ar-SA" dirty="0" smtClean="0"/>
              <a:t>ليست كل المواد قابلة للاحتراق توجد مواد – مثل الرمل، الجبس، الخزف – غير قابلة للاحتراق. هذه المواد تسمى أيضا </a:t>
            </a:r>
            <a:r>
              <a:rPr lang="ar-SA" b="1" dirty="0" smtClean="0">
                <a:solidFill>
                  <a:schemeClr val="accent2">
                    <a:lumMod val="75000"/>
                  </a:schemeClr>
                </a:solidFill>
                <a:effectLst>
                  <a:outerShdw blurRad="38100" dist="38100" dir="2700000" algn="tl">
                    <a:srgbClr val="000000">
                      <a:alpha val="43137"/>
                    </a:srgbClr>
                  </a:outerShdw>
                </a:effectLst>
              </a:rPr>
              <a:t>”مواد مقاومة للنار“</a:t>
            </a:r>
            <a:r>
              <a:rPr lang="ar-SA" dirty="0" smtClean="0"/>
              <a:t>.</a:t>
            </a:r>
            <a:endParaRPr lang="ar-SA"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b="1" dirty="0" smtClean="0">
                <a:effectLst>
                  <a:outerShdw blurRad="38100" dist="38100" dir="2700000" algn="tl">
                    <a:srgbClr val="000000">
                      <a:alpha val="43137"/>
                    </a:srgbClr>
                  </a:outerShdw>
                </a:effectLst>
              </a:rPr>
              <a:t>مواد قابلة للاحتراق ومواد مقاومة للنار</a:t>
            </a:r>
            <a:endParaRPr lang="ar-SA"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item420022.gif"/>
          <p:cNvPicPr>
            <a:picLocks noChangeAspect="1"/>
          </p:cNvPicPr>
          <p:nvPr/>
        </p:nvPicPr>
        <p:blipFill>
          <a:blip r:embed="rId2" cstate="print"/>
          <a:stretch>
            <a:fillRect/>
          </a:stretch>
        </p:blipFill>
        <p:spPr>
          <a:xfrm>
            <a:off x="0" y="5038725"/>
            <a:ext cx="4572000" cy="1819275"/>
          </a:xfrm>
          <a:prstGeom prst="rect">
            <a:avLst/>
          </a:prstGeom>
          <a:ln>
            <a:noFill/>
          </a:ln>
          <a:effectLst>
            <a:softEdge rad="112500"/>
          </a:effectLst>
        </p:spPr>
      </p:pic>
      <p:sp>
        <p:nvSpPr>
          <p:cNvPr id="2" name="כותרת 1"/>
          <p:cNvSpPr>
            <a:spLocks noGrp="1"/>
          </p:cNvSpPr>
          <p:nvPr>
            <p:ph type="title"/>
          </p:nvPr>
        </p:nvSpPr>
        <p:spPr>
          <a:xfrm>
            <a:off x="0" y="0"/>
            <a:ext cx="9144000" cy="1268760"/>
          </a:xfrm>
        </p:spPr>
        <p:txBody>
          <a:bodyPr>
            <a:normAutofit fontScale="90000"/>
          </a:bodyPr>
          <a:lstStyle/>
          <a:p>
            <a:pPr algn="ctr"/>
            <a:r>
              <a:rPr lang="ar-SA" b="1" dirty="0" smtClean="0">
                <a:effectLst>
                  <a:outerShdw blurRad="38100" dist="38100" dir="2700000" algn="tl">
                    <a:srgbClr val="000000">
                      <a:alpha val="43137"/>
                    </a:srgbClr>
                  </a:outerShdw>
                </a:effectLst>
              </a:rPr>
              <a:t>مصدر الوقود بالأساس من النبات والحيوان ويوجد منها سريع الاشتعال وبطيء الاشتعال</a:t>
            </a:r>
            <a:endParaRPr lang="ar-SA"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2775" y="1600200"/>
          <a:ext cx="8153400" cy="2966720"/>
        </p:xfrm>
        <a:graphic>
          <a:graphicData uri="http://schemas.openxmlformats.org/drawingml/2006/table">
            <a:tbl>
              <a:tblPr rtl="1" firstRow="1" bandRow="1">
                <a:tableStyleId>{E8B1032C-EA38-4F05-BA0D-38AFFFC7BED3}</a:tableStyleId>
              </a:tblPr>
              <a:tblGrid>
                <a:gridCol w="2717800"/>
                <a:gridCol w="2717800"/>
                <a:gridCol w="2717800"/>
              </a:tblGrid>
              <a:tr h="370840">
                <a:tc>
                  <a:txBody>
                    <a:bodyPr/>
                    <a:lstStyle/>
                    <a:p>
                      <a:pPr algn="ctr" rtl="1"/>
                      <a:r>
                        <a:rPr kumimoji="0" lang="ar-SA" sz="1800" kern="1200" dirty="0" smtClean="0"/>
                        <a:t>مواد الوقود</a:t>
                      </a:r>
                      <a:endParaRPr lang="ar-SA" dirty="0"/>
                    </a:p>
                  </a:txBody>
                  <a:tcPr/>
                </a:tc>
                <a:tc>
                  <a:txBody>
                    <a:bodyPr/>
                    <a:lstStyle/>
                    <a:p>
                      <a:pPr algn="ctr" rtl="1"/>
                      <a:r>
                        <a:rPr kumimoji="0" lang="ar-SA" sz="1800" kern="1200" dirty="0" smtClean="0"/>
                        <a:t>بطيء/ سريع الاشتعال</a:t>
                      </a:r>
                      <a:endParaRPr lang="ar-SA" dirty="0"/>
                    </a:p>
                  </a:txBody>
                  <a:tcPr/>
                </a:tc>
                <a:tc>
                  <a:txBody>
                    <a:bodyPr/>
                    <a:lstStyle/>
                    <a:p>
                      <a:pPr algn="ctr" rtl="1"/>
                      <a:r>
                        <a:rPr kumimoji="0" lang="ar-SA" sz="1800" kern="1200" dirty="0" smtClean="0"/>
                        <a:t>المصدر</a:t>
                      </a:r>
                      <a:endParaRPr lang="ar-SA" dirty="0"/>
                    </a:p>
                  </a:txBody>
                  <a:tcPr/>
                </a:tc>
              </a:tr>
              <a:tr h="370840">
                <a:tc>
                  <a:txBody>
                    <a:bodyPr/>
                    <a:lstStyle/>
                    <a:p>
                      <a:pPr algn="ctr" rtl="1"/>
                      <a:r>
                        <a:rPr kumimoji="0" lang="ar-SA" sz="1800" kern="1200" dirty="0" smtClean="0"/>
                        <a:t>الخشب</a:t>
                      </a:r>
                      <a:endParaRPr lang="ar-SA" dirty="0"/>
                    </a:p>
                  </a:txBody>
                  <a:tcPr/>
                </a:tc>
                <a:tc>
                  <a:txBody>
                    <a:bodyPr/>
                    <a:lstStyle/>
                    <a:p>
                      <a:pPr algn="ctr" rtl="1"/>
                      <a:endParaRPr lang="ar-SA" dirty="0"/>
                    </a:p>
                  </a:txBody>
                  <a:tcPr/>
                </a:tc>
                <a:tc>
                  <a:txBody>
                    <a:bodyPr/>
                    <a:lstStyle/>
                    <a:p>
                      <a:pPr algn="ctr" rtl="1"/>
                      <a:endParaRPr lang="ar-SA" dirty="0"/>
                    </a:p>
                  </a:txBody>
                  <a:tcPr/>
                </a:tc>
              </a:tr>
              <a:tr h="370840">
                <a:tc>
                  <a:txBody>
                    <a:bodyPr/>
                    <a:lstStyle/>
                    <a:p>
                      <a:pPr algn="ctr" rtl="1"/>
                      <a:r>
                        <a:rPr kumimoji="0" lang="ar-SA" sz="1800" kern="1200" dirty="0" smtClean="0"/>
                        <a:t>الكحول</a:t>
                      </a:r>
                      <a:endParaRPr lang="ar-SA" dirty="0"/>
                    </a:p>
                  </a:txBody>
                  <a:tcPr/>
                </a:tc>
                <a:tc>
                  <a:txBody>
                    <a:bodyPr/>
                    <a:lstStyle/>
                    <a:p>
                      <a:pPr algn="ctr" rtl="1"/>
                      <a:endParaRPr lang="ar-SA" dirty="0"/>
                    </a:p>
                  </a:txBody>
                  <a:tcPr/>
                </a:tc>
                <a:tc>
                  <a:txBody>
                    <a:bodyPr/>
                    <a:lstStyle/>
                    <a:p>
                      <a:pPr algn="ctr" rtl="1"/>
                      <a:endParaRPr lang="ar-SA" dirty="0"/>
                    </a:p>
                  </a:txBody>
                  <a:tcPr/>
                </a:tc>
              </a:tr>
              <a:tr h="370840">
                <a:tc>
                  <a:txBody>
                    <a:bodyPr/>
                    <a:lstStyle/>
                    <a:p>
                      <a:pPr algn="ctr" rtl="1"/>
                      <a:r>
                        <a:rPr kumimoji="0" lang="ar-SA" sz="1800" kern="1200" dirty="0" smtClean="0"/>
                        <a:t>الزيت</a:t>
                      </a:r>
                      <a:endParaRPr lang="ar-SA" dirty="0"/>
                    </a:p>
                  </a:txBody>
                  <a:tcPr/>
                </a:tc>
                <a:tc>
                  <a:txBody>
                    <a:bodyPr/>
                    <a:lstStyle/>
                    <a:p>
                      <a:pPr algn="ctr" rtl="1"/>
                      <a:endParaRPr lang="ar-SA" dirty="0"/>
                    </a:p>
                  </a:txBody>
                  <a:tcPr/>
                </a:tc>
                <a:tc>
                  <a:txBody>
                    <a:bodyPr/>
                    <a:lstStyle/>
                    <a:p>
                      <a:pPr algn="ctr" rtl="1"/>
                      <a:endParaRPr lang="ar-SA" dirty="0"/>
                    </a:p>
                  </a:txBody>
                  <a:tcPr/>
                </a:tc>
              </a:tr>
              <a:tr h="370840">
                <a:tc>
                  <a:txBody>
                    <a:bodyPr/>
                    <a:lstStyle/>
                    <a:p>
                      <a:pPr algn="ctr" rtl="1"/>
                      <a:r>
                        <a:rPr kumimoji="0" lang="ar-SA" sz="1800" kern="1200" dirty="0" smtClean="0"/>
                        <a:t>الدهن</a:t>
                      </a:r>
                      <a:endParaRPr lang="ar-SA" dirty="0"/>
                    </a:p>
                  </a:txBody>
                  <a:tcPr/>
                </a:tc>
                <a:tc>
                  <a:txBody>
                    <a:bodyPr/>
                    <a:lstStyle/>
                    <a:p>
                      <a:pPr algn="ctr" rtl="1"/>
                      <a:endParaRPr lang="ar-SA" dirty="0"/>
                    </a:p>
                  </a:txBody>
                  <a:tcPr/>
                </a:tc>
                <a:tc>
                  <a:txBody>
                    <a:bodyPr/>
                    <a:lstStyle/>
                    <a:p>
                      <a:pPr algn="ctr" rtl="1"/>
                      <a:endParaRPr lang="ar-SA" dirty="0"/>
                    </a:p>
                  </a:txBody>
                  <a:tcPr/>
                </a:tc>
              </a:tr>
              <a:tr h="370840">
                <a:tc>
                  <a:txBody>
                    <a:bodyPr/>
                    <a:lstStyle/>
                    <a:p>
                      <a:pPr algn="ctr" rtl="1"/>
                      <a:r>
                        <a:rPr kumimoji="0" lang="ar-SA" sz="1800" kern="1200" dirty="0" smtClean="0"/>
                        <a:t>الفحم الخشبي</a:t>
                      </a:r>
                      <a:endParaRPr lang="ar-SA" dirty="0"/>
                    </a:p>
                  </a:txBody>
                  <a:tcPr/>
                </a:tc>
                <a:tc>
                  <a:txBody>
                    <a:bodyPr/>
                    <a:lstStyle/>
                    <a:p>
                      <a:pPr algn="ctr" rtl="1"/>
                      <a:endParaRPr lang="ar-SA" dirty="0"/>
                    </a:p>
                  </a:txBody>
                  <a:tcPr/>
                </a:tc>
                <a:tc>
                  <a:txBody>
                    <a:bodyPr/>
                    <a:lstStyle/>
                    <a:p>
                      <a:pPr algn="ctr" rtl="1"/>
                      <a:endParaRPr lang="ar-SA" dirty="0"/>
                    </a:p>
                  </a:txBody>
                  <a:tcPr/>
                </a:tc>
              </a:tr>
              <a:tr h="370840">
                <a:tc>
                  <a:txBody>
                    <a:bodyPr/>
                    <a:lstStyle/>
                    <a:p>
                      <a:pPr algn="ctr" rtl="1"/>
                      <a:r>
                        <a:rPr kumimoji="0" lang="ar-SA" sz="1800" kern="1200" dirty="0" smtClean="0"/>
                        <a:t>الفحم الحجري</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dirty="0" smtClean="0"/>
                    </a:p>
                  </a:txBody>
                  <a:tcPr/>
                </a:tc>
                <a:tc>
                  <a:txBody>
                    <a:bodyPr/>
                    <a:lstStyle/>
                    <a:p>
                      <a:pPr algn="ctr" rtl="1"/>
                      <a:endParaRPr lang="ar-SA" dirty="0"/>
                    </a:p>
                  </a:txBody>
                  <a:tcPr/>
                </a:tc>
              </a:tr>
              <a:tr h="370840">
                <a:tc>
                  <a:txBody>
                    <a:bodyPr/>
                    <a:lstStyle/>
                    <a:p>
                      <a:pPr algn="ctr" rtl="1"/>
                      <a:r>
                        <a:rPr kumimoji="0" lang="ar-SA" sz="1800" kern="1200" dirty="0" err="1" smtClean="0"/>
                        <a:t>الكاز </a:t>
                      </a:r>
                      <a:r>
                        <a:rPr kumimoji="0" lang="ar-SA" sz="1800" kern="1200" dirty="0" smtClean="0"/>
                        <a:t>– البنزين- الكيروسين</a:t>
                      </a:r>
                      <a:endParaRPr lang="ar-SA" dirty="0"/>
                    </a:p>
                  </a:txBody>
                  <a:tcPr/>
                </a:tc>
                <a:tc>
                  <a:txBody>
                    <a:bodyPr/>
                    <a:lstStyle/>
                    <a:p>
                      <a:pPr algn="ctr" rtl="1"/>
                      <a:endParaRPr lang="ar-SA" dirty="0"/>
                    </a:p>
                  </a:txBody>
                  <a:tcPr/>
                </a:tc>
                <a:tc>
                  <a:txBody>
                    <a:bodyPr/>
                    <a:lstStyle/>
                    <a:p>
                      <a:pPr algn="ctr" rtl="1"/>
                      <a:endParaRPr lang="ar-SA" dirty="0"/>
                    </a:p>
                  </a:txBody>
                  <a:tcPr/>
                </a:tc>
              </a:tr>
            </a:tbl>
          </a:graphicData>
        </a:graphic>
      </p:graphicFrame>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1268760"/>
          </a:xfrm>
        </p:spPr>
        <p:txBody>
          <a:bodyPr>
            <a:normAutofit fontScale="90000"/>
          </a:bodyPr>
          <a:lstStyle/>
          <a:p>
            <a:pPr algn="ctr"/>
            <a:r>
              <a:rPr lang="ar-SA" b="1" dirty="0" smtClean="0">
                <a:effectLst>
                  <a:outerShdw blurRad="38100" dist="38100" dir="2700000" algn="tl">
                    <a:srgbClr val="000000">
                      <a:alpha val="43137"/>
                    </a:srgbClr>
                  </a:outerShdw>
                </a:effectLst>
              </a:rPr>
              <a:t>مصدر الوقود بالأساس من النبات والحيوان ويوجد منها سريع الاشتعال وبطيء الاشتعال</a:t>
            </a:r>
            <a:endParaRPr lang="ar-SA"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2775" y="1600200"/>
          <a:ext cx="8153400" cy="4871720"/>
        </p:xfrm>
        <a:graphic>
          <a:graphicData uri="http://schemas.openxmlformats.org/drawingml/2006/table">
            <a:tbl>
              <a:tblPr rtl="1" firstRow="1" bandRow="1">
                <a:tableStyleId>{E8B1032C-EA38-4F05-BA0D-38AFFFC7BED3}</a:tableStyleId>
              </a:tblPr>
              <a:tblGrid>
                <a:gridCol w="2717800"/>
                <a:gridCol w="2717800"/>
                <a:gridCol w="2717800"/>
              </a:tblGrid>
              <a:tr h="370840">
                <a:tc>
                  <a:txBody>
                    <a:bodyPr/>
                    <a:lstStyle/>
                    <a:p>
                      <a:pPr algn="ctr" rtl="1"/>
                      <a:r>
                        <a:rPr kumimoji="0" lang="ar-SA" sz="1800" kern="1200" dirty="0" smtClean="0"/>
                        <a:t>مواد الوقود</a:t>
                      </a:r>
                      <a:endParaRPr lang="ar-SA" dirty="0"/>
                    </a:p>
                  </a:txBody>
                  <a:tcPr/>
                </a:tc>
                <a:tc>
                  <a:txBody>
                    <a:bodyPr/>
                    <a:lstStyle/>
                    <a:p>
                      <a:pPr algn="ctr" rtl="1"/>
                      <a:r>
                        <a:rPr kumimoji="0" lang="ar-SA" sz="1800" kern="1200" dirty="0" smtClean="0"/>
                        <a:t>بطيء/ سريع الاشتعال</a:t>
                      </a:r>
                      <a:endParaRPr lang="ar-SA" dirty="0"/>
                    </a:p>
                  </a:txBody>
                  <a:tcPr/>
                </a:tc>
                <a:tc>
                  <a:txBody>
                    <a:bodyPr/>
                    <a:lstStyle/>
                    <a:p>
                      <a:pPr algn="ctr" rtl="1"/>
                      <a:r>
                        <a:rPr kumimoji="0" lang="ar-SA" sz="1800" kern="1200" dirty="0" smtClean="0"/>
                        <a:t>المصدر</a:t>
                      </a:r>
                      <a:endParaRPr lang="ar-SA" dirty="0"/>
                    </a:p>
                  </a:txBody>
                  <a:tcPr/>
                </a:tc>
              </a:tr>
              <a:tr h="370840">
                <a:tc>
                  <a:txBody>
                    <a:bodyPr/>
                    <a:lstStyle/>
                    <a:p>
                      <a:pPr algn="ctr" rtl="1"/>
                      <a:r>
                        <a:rPr kumimoji="0" lang="ar-SA" sz="1800" kern="1200" dirty="0" smtClean="0"/>
                        <a:t>الخشب</a:t>
                      </a:r>
                      <a:endParaRPr lang="ar-SA" dirty="0"/>
                    </a:p>
                  </a:txBody>
                  <a:tcPr/>
                </a:tc>
                <a:tc>
                  <a:txBody>
                    <a:bodyPr/>
                    <a:lstStyle/>
                    <a:p>
                      <a:pPr algn="ctr" rtl="1"/>
                      <a:r>
                        <a:rPr kumimoji="0" lang="ar-SA" sz="1800" kern="1200" dirty="0" smtClean="0"/>
                        <a:t>بطيء الاشتعال</a:t>
                      </a:r>
                      <a:endParaRPr lang="ar-SA" dirty="0"/>
                    </a:p>
                  </a:txBody>
                  <a:tcPr/>
                </a:tc>
                <a:tc>
                  <a:txBody>
                    <a:bodyPr/>
                    <a:lstStyle/>
                    <a:p>
                      <a:pPr algn="ctr" rtl="1"/>
                      <a:r>
                        <a:rPr kumimoji="0" lang="ar-SA" sz="1800" kern="1200" dirty="0" smtClean="0"/>
                        <a:t>من جذوع وفروع الأشجار</a:t>
                      </a:r>
                      <a:endParaRPr lang="ar-SA" dirty="0"/>
                    </a:p>
                  </a:txBody>
                  <a:tcPr/>
                </a:tc>
              </a:tr>
              <a:tr h="370840">
                <a:tc>
                  <a:txBody>
                    <a:bodyPr/>
                    <a:lstStyle/>
                    <a:p>
                      <a:pPr algn="ctr" rtl="1"/>
                      <a:r>
                        <a:rPr kumimoji="0" lang="ar-SA" sz="1800" kern="1200" dirty="0" smtClean="0"/>
                        <a:t>الكحول</a:t>
                      </a:r>
                      <a:endParaRPr lang="ar-SA" dirty="0"/>
                    </a:p>
                  </a:txBody>
                  <a:tcPr/>
                </a:tc>
                <a:tc>
                  <a:txBody>
                    <a:bodyPr/>
                    <a:lstStyle/>
                    <a:p>
                      <a:pPr algn="ctr" rtl="1"/>
                      <a:r>
                        <a:rPr kumimoji="0" lang="ar-SA" sz="1800" kern="1200" dirty="0" smtClean="0"/>
                        <a:t>سريع الاشتعال</a:t>
                      </a:r>
                      <a:endParaRPr lang="ar-SA" dirty="0"/>
                    </a:p>
                  </a:txBody>
                  <a:tcPr/>
                </a:tc>
                <a:tc>
                  <a:txBody>
                    <a:bodyPr/>
                    <a:lstStyle/>
                    <a:p>
                      <a:pPr algn="ctr" rtl="1"/>
                      <a:r>
                        <a:rPr kumimoji="0" lang="ar-SA" sz="1800" kern="1200" dirty="0" smtClean="0"/>
                        <a:t>من النباتات</a:t>
                      </a:r>
                      <a:r>
                        <a:rPr kumimoji="0" lang="ar-SA" sz="1800" kern="1200" baseline="0" dirty="0" smtClean="0"/>
                        <a:t>: </a:t>
                      </a:r>
                      <a:r>
                        <a:rPr kumimoji="0" lang="ar-SA" sz="1800" kern="1200" dirty="0" smtClean="0"/>
                        <a:t>سكر،</a:t>
                      </a:r>
                      <a:r>
                        <a:rPr kumimoji="0" lang="ar-SA" sz="1800" kern="1200" baseline="0" dirty="0" smtClean="0"/>
                        <a:t> </a:t>
                      </a:r>
                      <a:r>
                        <a:rPr kumimoji="0" lang="ar-SA" sz="1800" kern="1200" dirty="0" smtClean="0"/>
                        <a:t>عنب، خوخ</a:t>
                      </a:r>
                      <a:endParaRPr lang="ar-SA" dirty="0"/>
                    </a:p>
                  </a:txBody>
                  <a:tcPr/>
                </a:tc>
              </a:tr>
              <a:tr h="370840">
                <a:tc>
                  <a:txBody>
                    <a:bodyPr/>
                    <a:lstStyle/>
                    <a:p>
                      <a:pPr algn="ctr" rtl="1"/>
                      <a:r>
                        <a:rPr kumimoji="0" lang="ar-SA" sz="1800" kern="1200" dirty="0" smtClean="0"/>
                        <a:t>الزيت</a:t>
                      </a:r>
                      <a:endParaRPr lang="ar-SA" dirty="0"/>
                    </a:p>
                  </a:txBody>
                  <a:tcPr/>
                </a:tc>
                <a:tc>
                  <a:txBody>
                    <a:bodyPr/>
                    <a:lstStyle/>
                    <a:p>
                      <a:pPr algn="ctr" rtl="1"/>
                      <a:r>
                        <a:rPr kumimoji="0" lang="ar-SA" sz="1800" kern="1200" dirty="0" smtClean="0"/>
                        <a:t>بطيء الاشتعال</a:t>
                      </a:r>
                      <a:endParaRPr lang="ar-SA" dirty="0"/>
                    </a:p>
                  </a:txBody>
                  <a:tcPr/>
                </a:tc>
                <a:tc>
                  <a:txBody>
                    <a:bodyPr/>
                    <a:lstStyle/>
                    <a:p>
                      <a:pPr algn="ctr" rtl="1"/>
                      <a:r>
                        <a:rPr kumimoji="0" lang="ar-SA" sz="1800" kern="1200" dirty="0" smtClean="0"/>
                        <a:t>من ثمار مختلفة:</a:t>
                      </a:r>
                      <a:r>
                        <a:rPr kumimoji="0" lang="ar-SA" sz="1800" kern="1200" baseline="0" dirty="0" smtClean="0"/>
                        <a:t> </a:t>
                      </a:r>
                      <a:r>
                        <a:rPr kumimoji="0" lang="ar-SA" sz="1800" kern="1200" dirty="0" smtClean="0"/>
                        <a:t>سمسم،</a:t>
                      </a:r>
                      <a:r>
                        <a:rPr kumimoji="0" lang="ar-SA" sz="1800" kern="1200" baseline="0" dirty="0" smtClean="0"/>
                        <a:t> </a:t>
                      </a:r>
                      <a:r>
                        <a:rPr kumimoji="0" lang="ar-SA" sz="1800" kern="1200" dirty="0" smtClean="0"/>
                        <a:t>زيتون، ابو كادوه</a:t>
                      </a:r>
                      <a:endParaRPr lang="ar-SA" dirty="0"/>
                    </a:p>
                  </a:txBody>
                  <a:tcPr/>
                </a:tc>
              </a:tr>
              <a:tr h="370840">
                <a:tc>
                  <a:txBody>
                    <a:bodyPr/>
                    <a:lstStyle/>
                    <a:p>
                      <a:pPr algn="ctr" rtl="1"/>
                      <a:r>
                        <a:rPr kumimoji="0" lang="ar-SA" sz="1800" kern="1200" dirty="0" smtClean="0"/>
                        <a:t>الدهن</a:t>
                      </a:r>
                      <a:endParaRPr lang="ar-SA" dirty="0"/>
                    </a:p>
                  </a:txBody>
                  <a:tcPr/>
                </a:tc>
                <a:tc>
                  <a:txBody>
                    <a:bodyPr/>
                    <a:lstStyle/>
                    <a:p>
                      <a:pPr algn="ctr" rtl="1"/>
                      <a:r>
                        <a:rPr kumimoji="0" lang="ar-SA" sz="1800" kern="1200" dirty="0" smtClean="0"/>
                        <a:t>بطيء الاشتعال</a:t>
                      </a:r>
                      <a:endParaRPr lang="ar-SA" dirty="0"/>
                    </a:p>
                  </a:txBody>
                  <a:tcPr/>
                </a:tc>
                <a:tc>
                  <a:txBody>
                    <a:bodyPr/>
                    <a:lstStyle/>
                    <a:p>
                      <a:pPr algn="ctr" rtl="1"/>
                      <a:r>
                        <a:rPr kumimoji="0" lang="ar-SA" sz="1800" kern="1200" dirty="0" smtClean="0"/>
                        <a:t>من أجسام الحيتان والحيوانات</a:t>
                      </a:r>
                      <a:endParaRPr lang="ar-SA" dirty="0"/>
                    </a:p>
                  </a:txBody>
                  <a:tcPr/>
                </a:tc>
              </a:tr>
              <a:tr h="370840">
                <a:tc>
                  <a:txBody>
                    <a:bodyPr/>
                    <a:lstStyle/>
                    <a:p>
                      <a:pPr algn="ctr" rtl="1"/>
                      <a:r>
                        <a:rPr kumimoji="0" lang="ar-SA" sz="1800" kern="1200" dirty="0" smtClean="0"/>
                        <a:t>الفحم الخشبي</a:t>
                      </a:r>
                      <a:endParaRPr lang="ar-SA" dirty="0"/>
                    </a:p>
                  </a:txBody>
                  <a:tcPr/>
                </a:tc>
                <a:tc>
                  <a:txBody>
                    <a:bodyPr/>
                    <a:lstStyle/>
                    <a:p>
                      <a:pPr algn="ctr" rtl="1"/>
                      <a:r>
                        <a:rPr kumimoji="0" lang="ar-SA" sz="1800" kern="1200" dirty="0" smtClean="0"/>
                        <a:t>بطيء الاشتعال</a:t>
                      </a:r>
                      <a:endParaRPr lang="ar-SA" dirty="0"/>
                    </a:p>
                  </a:txBody>
                  <a:tcPr/>
                </a:tc>
                <a:tc>
                  <a:txBody>
                    <a:bodyPr/>
                    <a:lstStyle/>
                    <a:p>
                      <a:pPr algn="ctr" rtl="1"/>
                      <a:r>
                        <a:rPr kumimoji="0" lang="ar-SA" sz="1800" kern="1200" dirty="0" smtClean="0"/>
                        <a:t>من جذوع الأشجار</a:t>
                      </a:r>
                      <a:endParaRPr lang="ar-SA" dirty="0"/>
                    </a:p>
                  </a:txBody>
                  <a:tcPr/>
                </a:tc>
              </a:tr>
              <a:tr h="370840">
                <a:tc>
                  <a:txBody>
                    <a:bodyPr/>
                    <a:lstStyle/>
                    <a:p>
                      <a:pPr algn="ctr" rtl="1"/>
                      <a:r>
                        <a:rPr kumimoji="0" lang="ar-SA" sz="1800" kern="1200" dirty="0" smtClean="0"/>
                        <a:t>الفحم الحجري</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1800" kern="1200" dirty="0" smtClean="0"/>
                        <a:t>بطيء الاشتعال</a:t>
                      </a:r>
                      <a:endParaRPr lang="ar-SA" dirty="0" smtClean="0"/>
                    </a:p>
                  </a:txBody>
                  <a:tcPr/>
                </a:tc>
                <a:tc>
                  <a:txBody>
                    <a:bodyPr/>
                    <a:lstStyle/>
                    <a:p>
                      <a:pPr algn="ctr" rtl="1"/>
                      <a:r>
                        <a:rPr kumimoji="0" lang="ar-SA" sz="1800" kern="1200" dirty="0" smtClean="0"/>
                        <a:t>من بقايا الأشجار في الغابات القديمة التي تجمعت وتراكمت بداخل الأرض وتحجرت مع مرور السنين </a:t>
                      </a:r>
                      <a:endParaRPr lang="ar-SA" dirty="0"/>
                    </a:p>
                  </a:txBody>
                  <a:tcPr/>
                </a:tc>
              </a:tr>
              <a:tr h="370840">
                <a:tc>
                  <a:txBody>
                    <a:bodyPr/>
                    <a:lstStyle/>
                    <a:p>
                      <a:pPr algn="ctr" rtl="1"/>
                      <a:r>
                        <a:rPr kumimoji="0" lang="ar-SA" sz="1800" kern="1200" dirty="0" err="1" smtClean="0"/>
                        <a:t>الكاز </a:t>
                      </a:r>
                      <a:r>
                        <a:rPr kumimoji="0" lang="ar-SA" sz="1800" kern="1200" dirty="0" smtClean="0"/>
                        <a:t>– البنزين- الكيروسين</a:t>
                      </a:r>
                      <a:endParaRPr lang="ar-SA" dirty="0"/>
                    </a:p>
                  </a:txBody>
                  <a:tcPr/>
                </a:tc>
                <a:tc>
                  <a:txBody>
                    <a:bodyPr/>
                    <a:lstStyle/>
                    <a:p>
                      <a:pPr algn="ctr" rtl="1"/>
                      <a:r>
                        <a:rPr kumimoji="0" lang="ar-SA" sz="1800" kern="1200" dirty="0" smtClean="0"/>
                        <a:t>سريع الاشتعال</a:t>
                      </a:r>
                      <a:endParaRPr lang="ar-SA" dirty="0"/>
                    </a:p>
                  </a:txBody>
                  <a:tcPr/>
                </a:tc>
                <a:tc>
                  <a:txBody>
                    <a:bodyPr/>
                    <a:lstStyle/>
                    <a:p>
                      <a:pPr algn="ctr" rtl="1"/>
                      <a:r>
                        <a:rPr kumimoji="0" lang="ar-SA" sz="1800" kern="1200" dirty="0" smtClean="0"/>
                        <a:t>يتم استخراجه من النفط الخام،</a:t>
                      </a:r>
                      <a:r>
                        <a:rPr kumimoji="0" lang="ar-SA" sz="1800" kern="1200" baseline="0" dirty="0" smtClean="0"/>
                        <a:t> </a:t>
                      </a:r>
                      <a:r>
                        <a:rPr kumimoji="0" lang="ar-SA" sz="1800" kern="1200" dirty="0" smtClean="0"/>
                        <a:t>والنفط يتكون من بقايا حيوانات صغيرة ماتت قبل مئات السنين داخل البحر وتغطت بالطين</a:t>
                      </a:r>
                      <a:endParaRPr lang="ar-SA" dirty="0"/>
                    </a:p>
                  </a:txBody>
                  <a:tcPr/>
                </a:tc>
              </a:tr>
            </a:tbl>
          </a:graphicData>
        </a:graphic>
      </p:graphicFrame>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wood-steaming.jpg"/>
          <p:cNvPicPr>
            <a:picLocks noChangeAspect="1"/>
          </p:cNvPicPr>
          <p:nvPr/>
        </p:nvPicPr>
        <p:blipFill>
          <a:blip r:embed="rId2" cstate="print"/>
          <a:stretch>
            <a:fillRect/>
          </a:stretch>
        </p:blipFill>
        <p:spPr>
          <a:xfrm>
            <a:off x="1" y="4827710"/>
            <a:ext cx="3059832" cy="2030289"/>
          </a:xfrm>
          <a:prstGeom prst="rect">
            <a:avLst/>
          </a:prstGeom>
        </p:spPr>
      </p:pic>
      <p:sp>
        <p:nvSpPr>
          <p:cNvPr id="2" name="כותרת 1"/>
          <p:cNvSpPr>
            <a:spLocks noGrp="1"/>
          </p:cNvSpPr>
          <p:nvPr>
            <p:ph type="title"/>
          </p:nvPr>
        </p:nvSpPr>
        <p:spPr/>
        <p:txBody>
          <a:bodyPr/>
          <a:lstStyle/>
          <a:p>
            <a:r>
              <a:rPr lang="ar-SA" b="1" dirty="0" err="1" smtClean="0">
                <a:effectLst>
                  <a:outerShdw blurRad="38100" dist="38100" dir="2700000" algn="tl">
                    <a:srgbClr val="000000">
                      <a:alpha val="43137"/>
                    </a:srgbClr>
                  </a:outerShdw>
                </a:effectLst>
              </a:rPr>
              <a:t>ملاحظات:</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lgn="just">
              <a:spcBef>
                <a:spcPts val="0"/>
              </a:spcBef>
            </a:pPr>
            <a:r>
              <a:rPr lang="ar-SA" sz="2800" dirty="0" smtClean="0"/>
              <a:t> </a:t>
            </a:r>
            <a:r>
              <a:rPr lang="ar-JO" sz="2800" dirty="0" smtClean="0"/>
              <a:t>مواد قابلة للاحتراق</a:t>
            </a:r>
            <a:r>
              <a:rPr lang="ar-JO" dirty="0" smtClean="0"/>
              <a:t> هي مواد تحترق مثل الورق</a:t>
            </a:r>
            <a:r>
              <a:rPr lang="ar-SA" dirty="0" err="1" smtClean="0"/>
              <a:t>،</a:t>
            </a:r>
            <a:r>
              <a:rPr lang="ar-SA" dirty="0" smtClean="0"/>
              <a:t> </a:t>
            </a:r>
            <a:r>
              <a:rPr lang="ar-JO" dirty="0" smtClean="0"/>
              <a:t>القش </a:t>
            </a:r>
            <a:r>
              <a:rPr lang="ar-JO" dirty="0" err="1" smtClean="0"/>
              <a:t>الكاز</a:t>
            </a:r>
            <a:r>
              <a:rPr lang="ar-SA" dirty="0" err="1" smtClean="0"/>
              <a:t>،</a:t>
            </a:r>
            <a:r>
              <a:rPr lang="ar-SA" dirty="0" smtClean="0"/>
              <a:t> </a:t>
            </a:r>
            <a:r>
              <a:rPr lang="ar-JO" dirty="0" smtClean="0"/>
              <a:t>الخ.</a:t>
            </a:r>
            <a:r>
              <a:rPr lang="ar-SA" dirty="0" err="1" smtClean="0"/>
              <a:t>..</a:t>
            </a:r>
            <a:endParaRPr lang="ar-JO" dirty="0" smtClean="0"/>
          </a:p>
          <a:p>
            <a:pPr marL="0" indent="0" algn="just">
              <a:spcBef>
                <a:spcPts val="0"/>
              </a:spcBef>
              <a:buNone/>
            </a:pPr>
            <a:endParaRPr lang="ar-JO" dirty="0" smtClean="0"/>
          </a:p>
          <a:p>
            <a:pPr marL="0" indent="0" algn="just">
              <a:spcBef>
                <a:spcPts val="0"/>
              </a:spcBef>
            </a:pPr>
            <a:r>
              <a:rPr lang="ar-SA" b="1" dirty="0" smtClean="0">
                <a:solidFill>
                  <a:schemeClr val="accent2">
                    <a:lumMod val="75000"/>
                  </a:schemeClr>
                </a:solidFill>
              </a:rPr>
              <a:t> </a:t>
            </a:r>
            <a:r>
              <a:rPr lang="ar-JO" b="1" dirty="0" smtClean="0">
                <a:solidFill>
                  <a:schemeClr val="accent2">
                    <a:lumMod val="75000"/>
                  </a:schemeClr>
                </a:solidFill>
              </a:rPr>
              <a:t>ليست كل مادة قابلة للاحتراق هي مادة وقود</a:t>
            </a:r>
            <a:r>
              <a:rPr lang="ar-SA" b="1" dirty="0" err="1" smtClean="0"/>
              <a:t>،</a:t>
            </a:r>
            <a:r>
              <a:rPr lang="ar-JO" b="1" dirty="0" smtClean="0"/>
              <a:t> </a:t>
            </a:r>
            <a:r>
              <a:rPr lang="ar-JO" dirty="0" smtClean="0"/>
              <a:t>مثال</a:t>
            </a:r>
            <a:r>
              <a:rPr lang="ar-SA" dirty="0" err="1" smtClean="0"/>
              <a:t>:</a:t>
            </a:r>
            <a:r>
              <a:rPr lang="ar-JO" dirty="0" smtClean="0"/>
              <a:t> الورق يحترق لكنه ليس مادة وقود.</a:t>
            </a:r>
          </a:p>
          <a:p>
            <a:pPr marL="0" indent="0" algn="just">
              <a:spcBef>
                <a:spcPts val="0"/>
              </a:spcBef>
              <a:buNone/>
            </a:pPr>
            <a:endParaRPr lang="ar-SA" dirty="0" smtClean="0"/>
          </a:p>
          <a:p>
            <a:pPr marL="0" indent="0" algn="just">
              <a:spcBef>
                <a:spcPts val="0"/>
              </a:spcBef>
            </a:pPr>
            <a:r>
              <a:rPr lang="ar-SA" dirty="0" smtClean="0"/>
              <a:t> </a:t>
            </a:r>
            <a:r>
              <a:rPr lang="ar-JO" dirty="0" smtClean="0"/>
              <a:t>مادة قابلة للاشتعال تشتعل بسرعة مثل الكحول</a:t>
            </a:r>
            <a:r>
              <a:rPr lang="ar-SA" dirty="0" err="1" smtClean="0"/>
              <a:t>،</a:t>
            </a:r>
            <a:r>
              <a:rPr lang="ar-JO" dirty="0" smtClean="0"/>
              <a:t> </a:t>
            </a:r>
            <a:r>
              <a:rPr lang="ar-JO" b="1" dirty="0" smtClean="0">
                <a:solidFill>
                  <a:schemeClr val="accent2">
                    <a:lumMod val="75000"/>
                  </a:schemeClr>
                </a:solidFill>
              </a:rPr>
              <a:t>ليست كل مواد الوقود تشتعل بسرعة.</a:t>
            </a:r>
          </a:p>
          <a:p>
            <a:pPr marL="0" indent="0" algn="just">
              <a:spcBef>
                <a:spcPts val="0"/>
              </a:spcBef>
              <a:buNone/>
            </a:pPr>
            <a:r>
              <a:rPr lang="ar-JO" dirty="0" smtClean="0"/>
              <a:t>مثال</a:t>
            </a:r>
            <a:r>
              <a:rPr lang="ar-SA" dirty="0" err="1" smtClean="0"/>
              <a:t>:</a:t>
            </a:r>
            <a:r>
              <a:rPr lang="ar-JO" dirty="0" smtClean="0"/>
              <a:t> الخشب مادة وقود لكنها ليست سريعة الاشتعال.</a:t>
            </a:r>
            <a:endParaRPr lang="en-US" dirty="0" smtClean="0"/>
          </a:p>
          <a:p>
            <a:endParaRPr lang="ar-SA"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1268760"/>
          </a:xfrm>
        </p:spPr>
        <p:txBody>
          <a:bodyPr>
            <a:normAutofit fontScale="90000"/>
          </a:bodyPr>
          <a:lstStyle/>
          <a:p>
            <a:pPr algn="ctr"/>
            <a:r>
              <a:rPr lang="ar-SA" b="1" dirty="0" smtClean="0">
                <a:effectLst>
                  <a:outerShdw blurRad="38100" dist="38100" dir="2700000" algn="tl">
                    <a:srgbClr val="000000">
                      <a:alpha val="43137"/>
                    </a:srgbClr>
                  </a:outerShdw>
                </a:effectLst>
              </a:rPr>
              <a:t>مواد قابلة للاحتراق ومواد مقاومة للنار في خدمة الانسان</a:t>
            </a:r>
            <a:endParaRPr lang="ar-SA" dirty="0"/>
          </a:p>
        </p:txBody>
      </p:sp>
      <p:sp>
        <p:nvSpPr>
          <p:cNvPr id="3" name="מציין מיקום תוכן 2"/>
          <p:cNvSpPr>
            <a:spLocks noGrp="1"/>
          </p:cNvSpPr>
          <p:nvPr>
            <p:ph sz="quarter" idx="1"/>
          </p:nvPr>
        </p:nvSpPr>
        <p:spPr/>
        <p:txBody>
          <a:bodyPr>
            <a:normAutofit fontScale="92500" lnSpcReduction="10000"/>
          </a:bodyPr>
          <a:lstStyle/>
          <a:p>
            <a:r>
              <a:rPr lang="ar-SA" b="1" dirty="0" smtClean="0"/>
              <a:t>استخدام المواد القابلة لاحتراق والمواد المقاومة للنار</a:t>
            </a:r>
          </a:p>
          <a:p>
            <a:pPr>
              <a:buNone/>
            </a:pPr>
            <a:endParaRPr lang="ar-SA" b="1" dirty="0" smtClean="0"/>
          </a:p>
          <a:p>
            <a:pPr marL="0" indent="0" algn="just">
              <a:spcBef>
                <a:spcPts val="0"/>
              </a:spcBef>
              <a:buNone/>
            </a:pPr>
            <a:r>
              <a:rPr lang="ar-SA" dirty="0" smtClean="0"/>
              <a:t>نستخدم المواد </a:t>
            </a:r>
            <a:r>
              <a:rPr lang="ar-SA" b="1" dirty="0" smtClean="0">
                <a:solidFill>
                  <a:schemeClr val="accent2">
                    <a:lumMod val="75000"/>
                  </a:schemeClr>
                </a:solidFill>
                <a:effectLst>
                  <a:outerShdw blurRad="38100" dist="38100" dir="2700000" algn="tl">
                    <a:srgbClr val="000000">
                      <a:alpha val="43137"/>
                    </a:srgbClr>
                  </a:outerShdw>
                </a:effectLst>
              </a:rPr>
              <a:t>القابلة للاحتراق </a:t>
            </a:r>
            <a:r>
              <a:rPr lang="ar-SA" dirty="0" smtClean="0"/>
              <a:t>وأيضا المواد </a:t>
            </a:r>
            <a:r>
              <a:rPr lang="ar-SA" b="1" dirty="0" smtClean="0">
                <a:solidFill>
                  <a:schemeClr val="accent2">
                    <a:lumMod val="75000"/>
                  </a:schemeClr>
                </a:solidFill>
                <a:effectLst>
                  <a:outerShdw blurRad="38100" dist="38100" dir="2700000" algn="tl">
                    <a:srgbClr val="000000">
                      <a:alpha val="43137"/>
                    </a:srgbClr>
                  </a:outerShdw>
                </a:effectLst>
              </a:rPr>
              <a:t>غير القابلة للاحتراق </a:t>
            </a:r>
            <a:r>
              <a:rPr lang="ar-SA" dirty="0" smtClean="0"/>
              <a:t>(مقاومة للنار). نحتاج أحيانا الى </a:t>
            </a:r>
            <a:r>
              <a:rPr lang="ar-SA" b="1" dirty="0" smtClean="0">
                <a:solidFill>
                  <a:schemeClr val="accent2">
                    <a:lumMod val="75000"/>
                  </a:schemeClr>
                </a:solidFill>
                <a:effectLst>
                  <a:outerShdw blurRad="38100" dist="38100" dir="2700000" algn="tl">
                    <a:srgbClr val="000000">
                      <a:alpha val="43137"/>
                    </a:srgbClr>
                  </a:outerShdw>
                </a:effectLst>
              </a:rPr>
              <a:t>مواد مقاومة للنار</a:t>
            </a:r>
            <a:r>
              <a:rPr lang="ar-SA" dirty="0" smtClean="0"/>
              <a:t>، مثل: ثياب الوقاية لرجل الاطفاء، سقوف قرميد، غلاف موقد الغاز، الفرن وجدران المركبات الفضائية – جميع هذه الاشياء مصنوعة من موادّ خاصة مقاومة للنار.</a:t>
            </a:r>
          </a:p>
          <a:p>
            <a:pPr marL="0" indent="0" algn="just">
              <a:spcBef>
                <a:spcPts val="0"/>
              </a:spcBef>
              <a:buNone/>
            </a:pPr>
            <a:endParaRPr lang="ar-SA" dirty="0" smtClean="0"/>
          </a:p>
          <a:p>
            <a:pPr marL="0" indent="0" algn="just">
              <a:spcBef>
                <a:spcPts val="0"/>
              </a:spcBef>
              <a:buNone/>
            </a:pPr>
            <a:r>
              <a:rPr lang="ar-SA" dirty="0" smtClean="0"/>
              <a:t>لكي نحصل على حرارة وضوء للتسخين وللإضاءة ولتحريك السيارات يجب استخدام </a:t>
            </a:r>
            <a:r>
              <a:rPr lang="ar-SA" b="1" dirty="0" smtClean="0">
                <a:solidFill>
                  <a:schemeClr val="accent2">
                    <a:lumMod val="75000"/>
                  </a:schemeClr>
                </a:solidFill>
                <a:effectLst>
                  <a:outerShdw blurRad="38100" dist="38100" dir="2700000" algn="tl">
                    <a:srgbClr val="000000">
                      <a:alpha val="43137"/>
                    </a:srgbClr>
                  </a:outerShdw>
                </a:effectLst>
              </a:rPr>
              <a:t>مواد قابلة للاحتراق</a:t>
            </a:r>
            <a:r>
              <a:rPr lang="ar-SA" dirty="0" smtClean="0"/>
              <a:t>. من بين المواد القابلة للاحتراق نختار </a:t>
            </a:r>
            <a:r>
              <a:rPr lang="ar-SA" b="1" dirty="0" smtClean="0">
                <a:solidFill>
                  <a:schemeClr val="accent2">
                    <a:lumMod val="75000"/>
                  </a:schemeClr>
                </a:solidFill>
                <a:effectLst>
                  <a:outerShdw blurRad="38100" dist="38100" dir="2700000" algn="tl">
                    <a:srgbClr val="000000">
                      <a:alpha val="43137"/>
                    </a:srgbClr>
                  </a:outerShdw>
                </a:effectLst>
              </a:rPr>
              <a:t>مواد الوقود </a:t>
            </a:r>
            <a:r>
              <a:rPr lang="ar-SA" dirty="0" smtClean="0"/>
              <a:t>وذلك لان مواد الوقود هي المواد القابلة للاحتراق والتي تطلق </a:t>
            </a:r>
            <a:r>
              <a:rPr lang="ar-SA" b="1" dirty="0" smtClean="0">
                <a:solidFill>
                  <a:schemeClr val="accent2">
                    <a:lumMod val="75000"/>
                  </a:schemeClr>
                </a:solidFill>
                <a:effectLst>
                  <a:outerShdw blurRad="38100" dist="38100" dir="2700000" algn="tl">
                    <a:srgbClr val="000000">
                      <a:alpha val="43137"/>
                    </a:srgbClr>
                  </a:outerShdw>
                </a:effectLst>
              </a:rPr>
              <a:t>حرارة كثيرة </a:t>
            </a:r>
            <a:r>
              <a:rPr lang="ar-SA" dirty="0" smtClean="0"/>
              <a:t>– </a:t>
            </a:r>
            <a:r>
              <a:rPr lang="ar-SA" b="1" dirty="0" smtClean="0">
                <a:solidFill>
                  <a:schemeClr val="accent2">
                    <a:lumMod val="75000"/>
                  </a:schemeClr>
                </a:solidFill>
                <a:effectLst>
                  <a:outerShdw blurRad="38100" dist="38100" dir="2700000" algn="tl">
                    <a:srgbClr val="000000">
                      <a:alpha val="43137"/>
                    </a:srgbClr>
                  </a:outerShdw>
                </a:effectLst>
              </a:rPr>
              <a:t>وأحيانا أيضا الضوء </a:t>
            </a:r>
            <a:r>
              <a:rPr lang="ar-SA" dirty="0" smtClean="0"/>
              <a:t>– </a:t>
            </a:r>
            <a:r>
              <a:rPr lang="ar-SA" b="1" dirty="0" smtClean="0">
                <a:solidFill>
                  <a:schemeClr val="accent2">
                    <a:lumMod val="75000"/>
                  </a:schemeClr>
                </a:solidFill>
                <a:effectLst>
                  <a:outerShdw blurRad="38100" dist="38100" dir="2700000" algn="tl">
                    <a:srgbClr val="000000">
                      <a:alpha val="43137"/>
                    </a:srgbClr>
                  </a:outerShdw>
                </a:effectLst>
              </a:rPr>
              <a:t>لفترة زمنية طويلة!</a:t>
            </a:r>
            <a:endParaRPr lang="ar-SA"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تمعن في هذه الصور:</a:t>
            </a:r>
            <a:endParaRPr lang="ar-SA" b="1" dirty="0">
              <a:effectLst>
                <a:outerShdw blurRad="38100" dist="38100" dir="2700000" algn="tl">
                  <a:srgbClr val="000000">
                    <a:alpha val="43137"/>
                  </a:srgbClr>
                </a:outerShdw>
              </a:effectLst>
            </a:endParaRPr>
          </a:p>
        </p:txBody>
      </p:sp>
      <p:pic>
        <p:nvPicPr>
          <p:cNvPr id="5" name="מציין מיקום תוכן 4" descr="khbvv.JPG"/>
          <p:cNvPicPr>
            <a:picLocks noGrp="1" noChangeAspect="1"/>
          </p:cNvPicPr>
          <p:nvPr>
            <p:ph sz="quarter" idx="2"/>
          </p:nvPr>
        </p:nvPicPr>
        <p:blipFill>
          <a:blip r:embed="rId2" cstate="print"/>
          <a:stretch>
            <a:fillRect/>
          </a:stretch>
        </p:blipFill>
        <p:spPr>
          <a:xfrm>
            <a:off x="4788025" y="1628800"/>
            <a:ext cx="3776538" cy="4536504"/>
          </a:xfrm>
        </p:spPr>
      </p:pic>
      <p:pic>
        <p:nvPicPr>
          <p:cNvPr id="8" name="מציין מיקום תוכן 7" descr="images (9).jpg"/>
          <p:cNvPicPr>
            <a:picLocks noGrp="1" noChangeAspect="1"/>
          </p:cNvPicPr>
          <p:nvPr>
            <p:ph sz="quarter" idx="1"/>
          </p:nvPr>
        </p:nvPicPr>
        <p:blipFill>
          <a:blip r:embed="rId3" cstate="print"/>
          <a:stretch>
            <a:fillRect/>
          </a:stretch>
        </p:blipFill>
        <p:spPr>
          <a:xfrm>
            <a:off x="539553" y="1628800"/>
            <a:ext cx="3744416" cy="4536504"/>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1268760"/>
          </a:xfrm>
        </p:spPr>
        <p:txBody>
          <a:bodyPr>
            <a:normAutofit fontScale="90000"/>
          </a:bodyPr>
          <a:lstStyle/>
          <a:p>
            <a:pPr algn="ctr"/>
            <a:r>
              <a:rPr lang="ar-SA" b="1" dirty="0" smtClean="0">
                <a:effectLst>
                  <a:outerShdw blurRad="38100" dist="38100" dir="2700000" algn="tl">
                    <a:srgbClr val="000000">
                      <a:alpha val="43137"/>
                    </a:srgbClr>
                  </a:outerShdw>
                </a:effectLst>
              </a:rPr>
              <a:t>احذروا جداً المواد سريعة الاشتعال، لأنها تشتعل بسهولة وتسبّب الحرائق</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spcBef>
                <a:spcPts val="0"/>
              </a:spcBef>
              <a:buNone/>
            </a:pPr>
            <a:r>
              <a:rPr lang="ar-SA" dirty="0" smtClean="0"/>
              <a:t>المواد السريعة للاشتعال قد تشتعل من </a:t>
            </a:r>
            <a:r>
              <a:rPr lang="ar-SA" b="1" dirty="0" smtClean="0">
                <a:solidFill>
                  <a:schemeClr val="accent2">
                    <a:lumMod val="75000"/>
                  </a:schemeClr>
                </a:solidFill>
                <a:effectLst>
                  <a:outerShdw blurRad="38100" dist="38100" dir="2700000" algn="tl">
                    <a:srgbClr val="000000">
                      <a:alpha val="43137"/>
                    </a:srgbClr>
                  </a:outerShdw>
                </a:effectLst>
              </a:rPr>
              <a:t>التسخين</a:t>
            </a:r>
            <a:r>
              <a:rPr lang="ar-SA" dirty="0" smtClean="0"/>
              <a:t> فقط وليس فقط من </a:t>
            </a:r>
            <a:r>
              <a:rPr lang="ar-SA" b="1" dirty="0" smtClean="0">
                <a:solidFill>
                  <a:schemeClr val="accent2">
                    <a:lumMod val="75000"/>
                  </a:schemeClr>
                </a:solidFill>
                <a:effectLst>
                  <a:outerShdw blurRad="38100" dist="38100" dir="2700000" algn="tl">
                    <a:srgbClr val="000000">
                      <a:alpha val="43137"/>
                    </a:srgbClr>
                  </a:outerShdw>
                </a:effectLst>
              </a:rPr>
              <a:t>ملامستها للنار المكشوفة</a:t>
            </a:r>
            <a:r>
              <a:rPr lang="ar-SA" dirty="0" smtClean="0"/>
              <a:t>.</a:t>
            </a:r>
          </a:p>
          <a:p>
            <a:pPr marL="0" indent="0">
              <a:spcBef>
                <a:spcPts val="0"/>
              </a:spcBef>
            </a:pPr>
            <a:r>
              <a:rPr lang="ar-SA" dirty="0" smtClean="0"/>
              <a:t> يجب إبعاد الموادّ السريعة الاشتعال عن النار المكشوفة وعن مصادر الحرارة (مثل الافران).</a:t>
            </a:r>
          </a:p>
          <a:p>
            <a:pPr marL="0" indent="0">
              <a:spcBef>
                <a:spcPts val="0"/>
              </a:spcBef>
            </a:pPr>
            <a:r>
              <a:rPr lang="ar-SA" dirty="0" smtClean="0"/>
              <a:t> يجب عدم إبقاء المادة السائلة أو الغازية القابلة للاشتعال في وعاء مفتوح.</a:t>
            </a:r>
          </a:p>
          <a:p>
            <a:pPr marL="0" indent="0">
              <a:spcBef>
                <a:spcPts val="0"/>
              </a:spcBef>
            </a:pPr>
            <a:r>
              <a:rPr lang="ar-SA" dirty="0" smtClean="0"/>
              <a:t> يجب خزن المواد القابلة لاشتعال (أسيتون، بنزين للتنظيف وما شابه) في قنينة عليها إشارة واضحة، في مكان مظلم وبارد.</a:t>
            </a:r>
          </a:p>
          <a:p>
            <a:endParaRPr lang="ar-SA"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imagesCAEPF2OS.jpg"/>
          <p:cNvPicPr>
            <a:picLocks noChangeAspect="1"/>
          </p:cNvPicPr>
          <p:nvPr/>
        </p:nvPicPr>
        <p:blipFill>
          <a:blip r:embed="rId2" cstate="print"/>
          <a:stretch>
            <a:fillRect/>
          </a:stretch>
        </p:blipFill>
        <p:spPr>
          <a:xfrm>
            <a:off x="1" y="0"/>
            <a:ext cx="9144000" cy="6857999"/>
          </a:xfrm>
          <a:prstGeom prst="rect">
            <a:avLst/>
          </a:prstGeom>
        </p:spPr>
      </p:pic>
      <p:sp>
        <p:nvSpPr>
          <p:cNvPr id="5" name="מלבן 4"/>
          <p:cNvSpPr/>
          <p:nvPr/>
        </p:nvSpPr>
        <p:spPr>
          <a:xfrm rot="1245553">
            <a:off x="3898873" y="2432875"/>
            <a:ext cx="356059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hlinkClick r:id="rId3" action="ppaction://hlinkfile"/>
              </a:rPr>
              <a:t>ورقة عمل</a:t>
            </a:r>
            <a:endParaRPr lang="ar-SA"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endParaRPr>
          </a:p>
        </p:txBody>
      </p:sp>
      <p:sp>
        <p:nvSpPr>
          <p:cNvPr id="6" name="מלבן 5"/>
          <p:cNvSpPr/>
          <p:nvPr/>
        </p:nvSpPr>
        <p:spPr>
          <a:xfrm>
            <a:off x="251520" y="5661248"/>
            <a:ext cx="2882520" cy="1015663"/>
          </a:xfrm>
          <a:prstGeom prst="rect">
            <a:avLst/>
          </a:prstGeom>
        </p:spPr>
        <p:txBody>
          <a:bodyPr wrap="none">
            <a:spAutoFit/>
          </a:bodyPr>
          <a:lstStyle/>
          <a:p>
            <a:pPr algn="ctr"/>
            <a:r>
              <a:rPr lang="ar-S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rPr>
              <a:t>عملا موفقا</a:t>
            </a:r>
            <a:endParaRPr lang="he-IL"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imagesCAVPHE3V.jpg"/>
          <p:cNvPicPr>
            <a:picLocks noChangeAspect="1"/>
          </p:cNvPicPr>
          <p:nvPr/>
        </p:nvPicPr>
        <p:blipFill>
          <a:blip r:embed="rId2" cstate="print"/>
          <a:stretch>
            <a:fillRect/>
          </a:stretch>
        </p:blipFill>
        <p:spPr>
          <a:xfrm>
            <a:off x="0" y="0"/>
            <a:ext cx="9144000" cy="6858000"/>
          </a:xfrm>
          <a:prstGeom prst="rect">
            <a:avLst/>
          </a:prstGeom>
        </p:spPr>
      </p:pic>
      <p:sp>
        <p:nvSpPr>
          <p:cNvPr id="3" name="מלבן 2"/>
          <p:cNvSpPr/>
          <p:nvPr/>
        </p:nvSpPr>
        <p:spPr>
          <a:xfrm rot="20033346">
            <a:off x="477303" y="3180119"/>
            <a:ext cx="8338261" cy="1323439"/>
          </a:xfrm>
          <a:prstGeom prst="rect">
            <a:avLst/>
          </a:prstGeom>
          <a:noFill/>
        </p:spPr>
        <p:txBody>
          <a:bodyPr wrap="square" lIns="91440" tIns="45720" rIns="91440" bIns="45720">
            <a:spAutoFit/>
          </a:bodyPr>
          <a:lstStyle/>
          <a:p>
            <a:pPr algn="ctr"/>
            <a:r>
              <a:rPr lang="ar-SA"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الإحتراق</a:t>
            </a:r>
            <a:endParaRPr lang="he-IL"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الاحتراق</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lgn="just">
              <a:spcBef>
                <a:spcPts val="0"/>
              </a:spcBef>
              <a:buNone/>
            </a:pPr>
            <a:endParaRPr lang="ar-SA" b="1" dirty="0" smtClean="0"/>
          </a:p>
          <a:p>
            <a:pPr marL="0" indent="0" algn="just">
              <a:spcBef>
                <a:spcPts val="0"/>
              </a:spcBef>
              <a:buNone/>
            </a:pPr>
            <a:endParaRPr lang="ar-SA" b="1" dirty="0" smtClean="0"/>
          </a:p>
          <a:p>
            <a:pPr marL="0" indent="0" algn="just">
              <a:spcBef>
                <a:spcPts val="0"/>
              </a:spcBef>
              <a:buNone/>
            </a:pPr>
            <a:r>
              <a:rPr lang="ar-SA" b="1" dirty="0" smtClean="0"/>
              <a:t>إذا تأملنا محيطنا، نكتشف أشياء كثيرة مصنوعة من مواد قابلة للاحتراق. لكنها في هذه اللحظة لا تحترق. </a:t>
            </a:r>
            <a:endParaRPr lang="ar-SA" b="1" dirty="0"/>
          </a:p>
        </p:txBody>
      </p:sp>
      <p:pic>
        <p:nvPicPr>
          <p:cNvPr id="8" name="מציין מיקום תוכן 7" descr="9998324292.jpg"/>
          <p:cNvPicPr>
            <a:picLocks noGrp="1" noChangeAspect="1"/>
          </p:cNvPicPr>
          <p:nvPr>
            <p:ph sz="quarter" idx="2"/>
          </p:nvPr>
        </p:nvPicPr>
        <p:blipFill>
          <a:blip r:embed="rId2" cstate="print"/>
          <a:stretch>
            <a:fillRect/>
          </a:stretch>
        </p:blipFill>
        <p:spPr>
          <a:xfrm>
            <a:off x="4883150" y="1700808"/>
            <a:ext cx="3810000" cy="43924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800" decel="100000"/>
                                        <p:tgtEl>
                                          <p:spTgt spid="8"/>
                                        </p:tgtEl>
                                      </p:cBhvr>
                                    </p:animEffect>
                                    <p:anim calcmode="lin" valueType="num">
                                      <p:cBhvr>
                                        <p:cTn id="15" dur="800" decel="100000" fill="hold"/>
                                        <p:tgtEl>
                                          <p:spTgt spid="8"/>
                                        </p:tgtEl>
                                        <p:attrNameLst>
                                          <p:attrName>style.rotation</p:attrName>
                                        </p:attrNameLst>
                                      </p:cBhvr>
                                      <p:tavLst>
                                        <p:tav tm="0">
                                          <p:val>
                                            <p:fltVal val="-90"/>
                                          </p:val>
                                        </p:tav>
                                        <p:tav tm="100000">
                                          <p:val>
                                            <p:fltVal val="0"/>
                                          </p:val>
                                        </p:tav>
                                      </p:tavLst>
                                    </p:anim>
                                    <p:anim calcmode="lin" valueType="num">
                                      <p:cBhvr>
                                        <p:cTn id="16" dur="800" decel="100000" fill="hold"/>
                                        <p:tgtEl>
                                          <p:spTgt spid="8"/>
                                        </p:tgtEl>
                                        <p:attrNameLst>
                                          <p:attrName>ppt_x</p:attrName>
                                        </p:attrNameLst>
                                      </p:cBhvr>
                                      <p:tavLst>
                                        <p:tav tm="0">
                                          <p:val>
                                            <p:strVal val="#ppt_x+0.4"/>
                                          </p:val>
                                        </p:tav>
                                        <p:tav tm="100000">
                                          <p:val>
                                            <p:strVal val="#ppt_x-0.05"/>
                                          </p:val>
                                        </p:tav>
                                      </p:tavLst>
                                    </p:anim>
                                    <p:anim calcmode="lin" valueType="num">
                                      <p:cBhvr>
                                        <p:cTn id="17" dur="800" decel="100000" fill="hold"/>
                                        <p:tgtEl>
                                          <p:spTgt spid="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32.png"/>
          <p:cNvPicPr>
            <a:picLocks noChangeAspect="1"/>
          </p:cNvPicPr>
          <p:nvPr/>
        </p:nvPicPr>
        <p:blipFill>
          <a:blip r:embed="rId2" cstate="print"/>
          <a:stretch>
            <a:fillRect/>
          </a:stretch>
        </p:blipFill>
        <p:spPr>
          <a:xfrm>
            <a:off x="3166" y="0"/>
            <a:ext cx="9137668" cy="6858000"/>
          </a:xfrm>
          <a:prstGeom prst="rect">
            <a:avLst/>
          </a:prstGeom>
        </p:spPr>
      </p:pic>
      <p:sp>
        <p:nvSpPr>
          <p:cNvPr id="5" name="מלבן 4"/>
          <p:cNvSpPr/>
          <p:nvPr/>
        </p:nvSpPr>
        <p:spPr>
          <a:xfrm rot="19436791">
            <a:off x="-772432" y="1470055"/>
            <a:ext cx="10365338" cy="2585323"/>
          </a:xfrm>
          <a:prstGeom prst="rect">
            <a:avLst/>
          </a:prstGeom>
          <a:noFill/>
        </p:spPr>
        <p:txBody>
          <a:bodyPr wrap="none" lIns="91440" tIns="45720" rIns="91440" bIns="45720">
            <a:spAutoFit/>
          </a:bodyPr>
          <a:lstStyle/>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hlinkClick r:id="rId3" action="ppaction://hlinkfile"/>
              </a:rPr>
              <a:t>تجربة</a:t>
            </a: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ماذا تحتاج المادّة القابلة للاحتراق كي تحترق؟</a:t>
            </a:r>
            <a:endParaRPr lang="he-IL"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ماذا يلزم للاحتراق؟</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normAutofit fontScale="92500"/>
          </a:bodyPr>
          <a:lstStyle/>
          <a:p>
            <a:pPr algn="just"/>
            <a:r>
              <a:rPr lang="ar-SA" dirty="0" smtClean="0"/>
              <a:t>نحن مُحاطون بمواد ّ </a:t>
            </a:r>
            <a:r>
              <a:rPr lang="ar-SA" b="1" dirty="0" smtClean="0">
                <a:solidFill>
                  <a:schemeClr val="accent2">
                    <a:lumMod val="75000"/>
                  </a:schemeClr>
                </a:solidFill>
                <a:effectLst>
                  <a:outerShdw blurRad="38100" dist="38100" dir="2700000" algn="tl">
                    <a:srgbClr val="000000">
                      <a:alpha val="43137"/>
                    </a:srgbClr>
                  </a:outerShdw>
                </a:effectLst>
              </a:rPr>
              <a:t>قابلة </a:t>
            </a:r>
            <a:r>
              <a:rPr lang="ar-SA" b="1" dirty="0" err="1" smtClean="0">
                <a:solidFill>
                  <a:schemeClr val="accent2">
                    <a:lumMod val="75000"/>
                  </a:schemeClr>
                </a:solidFill>
                <a:effectLst>
                  <a:outerShdw blurRad="38100" dist="38100" dir="2700000" algn="tl">
                    <a:srgbClr val="000000">
                      <a:alpha val="43137"/>
                    </a:srgbClr>
                  </a:outerShdw>
                </a:effectLst>
              </a:rPr>
              <a:t>للاحتراق</a:t>
            </a:r>
            <a:r>
              <a:rPr lang="ar-SA" dirty="0" err="1" smtClean="0"/>
              <a:t>.</a:t>
            </a:r>
            <a:r>
              <a:rPr lang="ar-SA" dirty="0" smtClean="0"/>
              <a:t> مثل مواد الوقود، البلاستيك </a:t>
            </a:r>
            <a:r>
              <a:rPr lang="ar-SA" dirty="0" err="1" smtClean="0"/>
              <a:t>والقطن.</a:t>
            </a:r>
            <a:r>
              <a:rPr lang="ar-SA" dirty="0" smtClean="0"/>
              <a:t> ومع ذلك فهي لا تحترق </a:t>
            </a:r>
            <a:r>
              <a:rPr lang="ar-SA" dirty="0" err="1" smtClean="0"/>
              <a:t>حولنا.</a:t>
            </a:r>
            <a:r>
              <a:rPr lang="ar-SA" dirty="0" smtClean="0"/>
              <a:t> المواد القابلة للاحتراق التي حولنا تحترق فقط إذا وفّرنا لها بنفس الوقت </a:t>
            </a:r>
            <a:r>
              <a:rPr lang="ar-SA" b="1" dirty="0" smtClean="0">
                <a:solidFill>
                  <a:schemeClr val="accent2">
                    <a:lumMod val="75000"/>
                  </a:schemeClr>
                </a:solidFill>
                <a:effectLst>
                  <a:outerShdw blurRad="38100" dist="38100" dir="2700000" algn="tl">
                    <a:srgbClr val="000000">
                      <a:alpha val="43137"/>
                    </a:srgbClr>
                  </a:outerShdw>
                </a:effectLst>
              </a:rPr>
              <a:t>الحرارة </a:t>
            </a:r>
            <a:r>
              <a:rPr lang="ar-SA" b="1" dirty="0" err="1" smtClean="0">
                <a:solidFill>
                  <a:schemeClr val="accent2">
                    <a:lumMod val="75000"/>
                  </a:schemeClr>
                </a:solidFill>
                <a:effectLst>
                  <a:outerShdw blurRad="38100" dist="38100" dir="2700000" algn="tl">
                    <a:srgbClr val="000000">
                      <a:alpha val="43137"/>
                    </a:srgbClr>
                  </a:outerShdw>
                </a:effectLst>
              </a:rPr>
              <a:t>والاوكسجين</a:t>
            </a:r>
            <a:r>
              <a:rPr lang="ar-SA" dirty="0" err="1" smtClean="0"/>
              <a:t>.</a:t>
            </a:r>
            <a:endParaRPr lang="ar-SA" dirty="0" smtClean="0"/>
          </a:p>
          <a:p>
            <a:pPr algn="just"/>
            <a:r>
              <a:rPr lang="ar-SA" dirty="0" smtClean="0"/>
              <a:t> كي تبدأ المادة القابلة للاحتراق بالاحتراق، يجب </a:t>
            </a:r>
            <a:r>
              <a:rPr lang="ar-SA" b="1" dirty="0" err="1" smtClean="0">
                <a:solidFill>
                  <a:schemeClr val="accent2">
                    <a:lumMod val="75000"/>
                  </a:schemeClr>
                </a:solidFill>
                <a:effectLst>
                  <a:outerShdw blurRad="38100" dist="38100" dir="2700000" algn="tl">
                    <a:srgbClr val="000000">
                      <a:alpha val="43137"/>
                    </a:srgbClr>
                  </a:outerShdw>
                </a:effectLst>
              </a:rPr>
              <a:t>تسخينها</a:t>
            </a:r>
            <a:r>
              <a:rPr lang="ar-SA" dirty="0" err="1" smtClean="0"/>
              <a:t> </a:t>
            </a:r>
            <a:r>
              <a:rPr lang="ar-SA" dirty="0" smtClean="0"/>
              <a:t>(أو جزء منها) حتى </a:t>
            </a:r>
            <a:r>
              <a:rPr lang="ar-SA" b="1" dirty="0" err="1" smtClean="0">
                <a:solidFill>
                  <a:schemeClr val="accent2">
                    <a:lumMod val="75000"/>
                  </a:schemeClr>
                </a:solidFill>
                <a:effectLst>
                  <a:outerShdw blurRad="38100" dist="38100" dir="2700000" algn="tl">
                    <a:srgbClr val="000000">
                      <a:alpha val="43137"/>
                    </a:srgbClr>
                  </a:outerShdw>
                </a:effectLst>
              </a:rPr>
              <a:t>تشتعل</a:t>
            </a:r>
            <a:r>
              <a:rPr lang="ar-SA" dirty="0" err="1" smtClean="0"/>
              <a:t>.</a:t>
            </a:r>
            <a:r>
              <a:rPr lang="ar-SA" dirty="0" smtClean="0"/>
              <a:t> هذه العملية </a:t>
            </a:r>
            <a:r>
              <a:rPr lang="ar-SA" dirty="0" err="1" smtClean="0"/>
              <a:t>تسمى </a:t>
            </a:r>
            <a:r>
              <a:rPr lang="ar-SA" b="1" dirty="0" smtClean="0">
                <a:solidFill>
                  <a:schemeClr val="accent2">
                    <a:lumMod val="75000"/>
                  </a:schemeClr>
                </a:solidFill>
                <a:effectLst>
                  <a:outerShdw blurRad="38100" dist="38100" dir="2700000" algn="tl">
                    <a:srgbClr val="000000">
                      <a:alpha val="43137"/>
                    </a:srgbClr>
                  </a:outerShdw>
                </a:effectLst>
              </a:rPr>
              <a:t>”</a:t>
            </a:r>
            <a:r>
              <a:rPr lang="ar-SA" b="1" dirty="0" err="1" smtClean="0">
                <a:solidFill>
                  <a:schemeClr val="accent2">
                    <a:lumMod val="75000"/>
                  </a:schemeClr>
                </a:solidFill>
                <a:effectLst>
                  <a:outerShdw blurRad="38100" dist="38100" dir="2700000" algn="tl">
                    <a:srgbClr val="000000">
                      <a:alpha val="43137"/>
                    </a:srgbClr>
                  </a:outerShdw>
                </a:effectLst>
              </a:rPr>
              <a:t>إشتعال“</a:t>
            </a:r>
            <a:r>
              <a:rPr lang="ar-SA" dirty="0" err="1" smtClean="0"/>
              <a:t>.</a:t>
            </a:r>
            <a:r>
              <a:rPr lang="ar-SA" b="1" dirty="0" smtClean="0">
                <a:solidFill>
                  <a:schemeClr val="accent2">
                    <a:lumMod val="75000"/>
                  </a:schemeClr>
                </a:solidFill>
                <a:effectLst>
                  <a:outerShdw blurRad="38100" dist="38100" dir="2700000" algn="tl">
                    <a:srgbClr val="000000">
                      <a:alpha val="43137"/>
                    </a:srgbClr>
                  </a:outerShdw>
                </a:effectLst>
              </a:rPr>
              <a:t> </a:t>
            </a:r>
            <a:r>
              <a:rPr lang="ar-SA" dirty="0" smtClean="0"/>
              <a:t>بعد أن تشتعل المادة، تستمر بالاحتراق من تلقاء </a:t>
            </a:r>
            <a:r>
              <a:rPr lang="ar-SA" dirty="0" err="1" smtClean="0"/>
              <a:t>نفسها.</a:t>
            </a:r>
            <a:r>
              <a:rPr lang="ar-SA" dirty="0" smtClean="0"/>
              <a:t> </a:t>
            </a:r>
            <a:r>
              <a:rPr lang="ar-SA" u="sng" dirty="0" smtClean="0"/>
              <a:t>حتى </a:t>
            </a:r>
            <a:r>
              <a:rPr lang="ar-SA" u="sng" dirty="0" err="1" smtClean="0"/>
              <a:t>متى</a:t>
            </a:r>
            <a:r>
              <a:rPr lang="ar-SA" dirty="0" err="1" smtClean="0"/>
              <a:t>؟</a:t>
            </a:r>
            <a:r>
              <a:rPr lang="ar-SA" dirty="0" smtClean="0"/>
              <a:t> حتى تنتهي المادّة القابلة للاحتراق.</a:t>
            </a:r>
          </a:p>
          <a:p>
            <a:pPr algn="just"/>
            <a:r>
              <a:rPr lang="ar-SA" dirty="0" smtClean="0"/>
              <a:t>كي تحترق المادّة القابلة للاحتراق يجب توفير </a:t>
            </a:r>
            <a:r>
              <a:rPr lang="ar-SA" b="1" dirty="0" smtClean="0">
                <a:solidFill>
                  <a:schemeClr val="accent2">
                    <a:lumMod val="75000"/>
                  </a:schemeClr>
                </a:solidFill>
                <a:effectLst>
                  <a:outerShdw blurRad="38100" dist="38100" dir="2700000" algn="tl">
                    <a:srgbClr val="000000">
                      <a:alpha val="43137"/>
                    </a:srgbClr>
                  </a:outerShdw>
                </a:effectLst>
              </a:rPr>
              <a:t>الاوكسجين</a:t>
            </a:r>
            <a:r>
              <a:rPr lang="ar-SA" dirty="0" smtClean="0"/>
              <a:t> </a:t>
            </a:r>
            <a:r>
              <a:rPr lang="ar-SA" dirty="0" err="1" smtClean="0"/>
              <a:t>لها.</a:t>
            </a:r>
            <a:r>
              <a:rPr lang="ar-SA" dirty="0" smtClean="0"/>
              <a:t> الاوكسجين هو غاز متوفر في </a:t>
            </a:r>
            <a:r>
              <a:rPr lang="ar-SA" b="1" dirty="0" err="1" smtClean="0">
                <a:solidFill>
                  <a:schemeClr val="accent2">
                    <a:lumMod val="75000"/>
                  </a:schemeClr>
                </a:solidFill>
                <a:effectLst>
                  <a:outerShdw blurRad="38100" dist="38100" dir="2700000" algn="tl">
                    <a:srgbClr val="000000">
                      <a:alpha val="43137"/>
                    </a:srgbClr>
                  </a:outerShdw>
                </a:effectLst>
              </a:rPr>
              <a:t>الهواء</a:t>
            </a:r>
            <a:r>
              <a:rPr lang="ar-SA" dirty="0" err="1" smtClean="0"/>
              <a:t>.</a:t>
            </a:r>
            <a:r>
              <a:rPr lang="ar-SA" dirty="0" smtClean="0"/>
              <a:t> المادة القابلة للاحتراق الموجودة في مكان فيه هواء تستمر </a:t>
            </a:r>
            <a:r>
              <a:rPr lang="ar-SA" dirty="0" err="1" smtClean="0"/>
              <a:t>بالاحتراق.</a:t>
            </a:r>
            <a:r>
              <a:rPr lang="ar-SA" dirty="0" smtClean="0"/>
              <a:t> </a:t>
            </a:r>
            <a:endParaRPr lang="ar-SA"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הורד.jpg"/>
          <p:cNvPicPr>
            <a:picLocks noChangeAspect="1"/>
          </p:cNvPicPr>
          <p:nvPr/>
        </p:nvPicPr>
        <p:blipFill>
          <a:blip r:embed="rId2" cstate="print"/>
          <a:stretch>
            <a:fillRect/>
          </a:stretch>
        </p:blipFill>
        <p:spPr>
          <a:xfrm>
            <a:off x="-1" y="4077073"/>
            <a:ext cx="4203235" cy="2780928"/>
          </a:xfrm>
          <a:prstGeom prst="rect">
            <a:avLst/>
          </a:prstGeom>
          <a:ln>
            <a:noFill/>
          </a:ln>
          <a:effectLst>
            <a:softEdge rad="112500"/>
          </a:effectLst>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متى لا يحدث </a:t>
            </a:r>
            <a:r>
              <a:rPr lang="ar-SA" b="1" dirty="0" err="1" smtClean="0">
                <a:solidFill>
                  <a:schemeClr val="accent2">
                    <a:lumMod val="75000"/>
                  </a:schemeClr>
                </a:solidFill>
                <a:effectLst>
                  <a:outerShdw blurRad="38100" dist="38100" dir="2700000" algn="tl">
                    <a:srgbClr val="000000">
                      <a:alpha val="43137"/>
                    </a:srgbClr>
                  </a:outerShdw>
                </a:effectLst>
              </a:rPr>
              <a:t>احتراق</a:t>
            </a:r>
            <a:r>
              <a:rPr lang="ar-SA" b="1" dirty="0" err="1" smtClean="0">
                <a:effectLst>
                  <a:outerShdw blurRad="38100" dist="38100" dir="2700000" algn="tl">
                    <a:srgbClr val="000000">
                      <a:alpha val="43137"/>
                    </a:srgbClr>
                  </a:outerShdw>
                </a:effectLst>
              </a:rPr>
              <a:t>؟</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normAutofit/>
          </a:bodyPr>
          <a:lstStyle/>
          <a:p>
            <a:r>
              <a:rPr lang="ar-SA" sz="4000" dirty="0" smtClean="0"/>
              <a:t> إذا كانت المادة هي مادة غير قابلة للاحتراق.</a:t>
            </a:r>
          </a:p>
          <a:p>
            <a:r>
              <a:rPr lang="ar-SA" sz="4000" dirty="0" smtClean="0"/>
              <a:t>إذا لم نوفر لها الحرارة اللازمة للاشعال.</a:t>
            </a:r>
          </a:p>
          <a:p>
            <a:r>
              <a:rPr lang="ar-SA" sz="4000" dirty="0" smtClean="0"/>
              <a:t>إذا لم يتوفر الاوكسجين.</a:t>
            </a:r>
          </a:p>
          <a:p>
            <a:pPr>
              <a:buNone/>
            </a:pPr>
            <a:endParaRPr lang="ar-SA" dirty="0" smtClean="0"/>
          </a:p>
          <a:p>
            <a:pPr>
              <a:buNone/>
            </a:pPr>
            <a:r>
              <a:rPr lang="ar-SA" dirty="0" smtClean="0"/>
              <a:t> </a:t>
            </a:r>
            <a:endParaRPr lang="ar-SA"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الشروط اللازمة للاحتراق </a:t>
            </a:r>
            <a:endParaRPr lang="ar-SA" b="1" dirty="0">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sz="quarter" idx="1"/>
          </p:nvPr>
        </p:nvGraphicFramePr>
        <p:xfrm>
          <a:off x="611560" y="1700808"/>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مثلث الاحتراق</a:t>
            </a:r>
            <a:endParaRPr lang="ar-SA" b="1" dirty="0">
              <a:effectLst>
                <a:outerShdw blurRad="38100" dist="38100" dir="2700000" algn="tl">
                  <a:srgbClr val="000000">
                    <a:alpha val="43137"/>
                  </a:srgbClr>
                </a:outerShdw>
              </a:effectLst>
            </a:endParaRPr>
          </a:p>
        </p:txBody>
      </p:sp>
      <p:pic>
        <p:nvPicPr>
          <p:cNvPr id="4" name="מציין מיקום תוכן 3" descr="55pw3.png"/>
          <p:cNvPicPr>
            <a:picLocks noGrp="1" noChangeAspect="1"/>
          </p:cNvPicPr>
          <p:nvPr>
            <p:ph sz="quarter" idx="1"/>
          </p:nvPr>
        </p:nvPicPr>
        <p:blipFill>
          <a:blip r:embed="rId2" cstate="print"/>
          <a:stretch>
            <a:fillRect/>
          </a:stretch>
        </p:blipFill>
        <p:spPr>
          <a:xfrm>
            <a:off x="683568" y="1772816"/>
            <a:ext cx="7920880" cy="4464496"/>
          </a:xfr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مثلث الحريق</a:t>
            </a:r>
            <a:endParaRPr lang="ar-SA" b="1" dirty="0">
              <a:effectLst>
                <a:outerShdw blurRad="38100" dist="38100" dir="2700000" algn="tl">
                  <a:srgbClr val="000000">
                    <a:alpha val="43137"/>
                  </a:srgbClr>
                </a:outerShdw>
              </a:effectLst>
            </a:endParaRPr>
          </a:p>
        </p:txBody>
      </p:sp>
      <p:pic>
        <p:nvPicPr>
          <p:cNvPr id="4" name="מציין מיקום תוכן 3" descr="kuug.JPG"/>
          <p:cNvPicPr>
            <a:picLocks noGrp="1" noChangeAspect="1"/>
          </p:cNvPicPr>
          <p:nvPr>
            <p:ph sz="quarter" idx="1"/>
          </p:nvPr>
        </p:nvPicPr>
        <p:blipFill>
          <a:blip r:embed="rId2" cstate="print"/>
          <a:stretch>
            <a:fillRect/>
          </a:stretch>
        </p:blipFill>
        <p:spPr>
          <a:xfrm>
            <a:off x="611560" y="1905000"/>
            <a:ext cx="7992888" cy="440432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وهذه أيضا:</a:t>
            </a:r>
            <a:endParaRPr lang="ar-SA" b="1" dirty="0">
              <a:effectLst>
                <a:outerShdw blurRad="38100" dist="38100" dir="2700000" algn="tl">
                  <a:srgbClr val="000000">
                    <a:alpha val="43137"/>
                  </a:srgbClr>
                </a:outerShdw>
              </a:effectLst>
            </a:endParaRPr>
          </a:p>
        </p:txBody>
      </p:sp>
      <p:pic>
        <p:nvPicPr>
          <p:cNvPr id="9" name="מציין מיקום תוכן 8" descr="غاز.gif"/>
          <p:cNvPicPr>
            <a:picLocks noGrp="1" noChangeAspect="1"/>
          </p:cNvPicPr>
          <p:nvPr>
            <p:ph sz="quarter" idx="2"/>
          </p:nvPr>
        </p:nvPicPr>
        <p:blipFill>
          <a:blip r:embed="rId2" cstate="print"/>
          <a:stretch>
            <a:fillRect/>
          </a:stretch>
        </p:blipFill>
        <p:spPr>
          <a:xfrm>
            <a:off x="4845050" y="1628800"/>
            <a:ext cx="4047430" cy="4536504"/>
          </a:xfrm>
          <a:prstGeom prst="rect">
            <a:avLst/>
          </a:prstGeom>
          <a:ln>
            <a:noFill/>
          </a:ln>
          <a:effectLst>
            <a:softEdge rad="112500"/>
          </a:effectLst>
        </p:spPr>
      </p:pic>
      <p:pic>
        <p:nvPicPr>
          <p:cNvPr id="10" name="מציין מיקום תוכן 9" descr="1_605289_1_48.jpg"/>
          <p:cNvPicPr>
            <a:picLocks noGrp="1" noChangeAspect="1"/>
          </p:cNvPicPr>
          <p:nvPr>
            <p:ph sz="quarter" idx="1"/>
          </p:nvPr>
        </p:nvPicPr>
        <p:blipFill>
          <a:blip r:embed="rId3" cstate="print"/>
          <a:stretch>
            <a:fillRect/>
          </a:stretch>
        </p:blipFill>
        <p:spPr>
          <a:xfrm>
            <a:off x="539552" y="1628800"/>
            <a:ext cx="3775273" cy="4536504"/>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imagesCAD7HNM5.jpg"/>
          <p:cNvPicPr>
            <a:picLocks noGrp="1" noChangeAspect="1"/>
          </p:cNvPicPr>
          <p:nvPr>
            <p:ph sz="quarter" idx="4294967295"/>
          </p:nvPr>
        </p:nvPicPr>
        <p:blipFill>
          <a:blip r:embed="rId2" cstate="print"/>
          <a:stretch>
            <a:fillRect/>
          </a:stretch>
        </p:blipFill>
        <p:spPr>
          <a:xfrm>
            <a:off x="1" y="0"/>
            <a:ext cx="9144000" cy="6858000"/>
          </a:xfrm>
        </p:spPr>
      </p:pic>
      <p:sp>
        <p:nvSpPr>
          <p:cNvPr id="6" name="מלבן 5"/>
          <p:cNvSpPr/>
          <p:nvPr/>
        </p:nvSpPr>
        <p:spPr>
          <a:xfrm>
            <a:off x="179512" y="4941168"/>
            <a:ext cx="797686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هيا أعزائي</a:t>
            </a:r>
          </a:p>
          <a:p>
            <a:pPr algn="ctr"/>
            <a:r>
              <a:rPr lang="ar-J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ارسم</a:t>
            </a:r>
            <a:r>
              <a:rPr lang="ar-SA"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وا</a:t>
            </a:r>
            <a:r>
              <a:rPr lang="ar-J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مثلث الاحتراق في د</a:t>
            </a: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فا</a:t>
            </a:r>
            <a:r>
              <a:rPr lang="ar-J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ترك</a:t>
            </a: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cs typeface="Arial" pitchFamily="34" charset="0"/>
              </a:rPr>
              <a:t>العناصر الأساسية لتكوين الحريق</a:t>
            </a:r>
            <a:endParaRPr lang="ar-SA"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algn="ctr">
              <a:buNone/>
            </a:pPr>
            <a:r>
              <a:rPr lang="ar-SA" sz="2800" dirty="0" smtClean="0">
                <a:solidFill>
                  <a:srgbClr val="0B0000"/>
                </a:solidFill>
                <a:cs typeface="Arabic Transparent" pitchFamily="2" charset="-78"/>
              </a:rPr>
              <a:t>يتكون الحريق من</a:t>
            </a:r>
            <a:r>
              <a:rPr lang="en-US" sz="2800" dirty="0" smtClean="0">
                <a:solidFill>
                  <a:srgbClr val="0B0000"/>
                </a:solidFill>
                <a:cs typeface="Arabic Transparent" pitchFamily="2" charset="-78"/>
              </a:rPr>
              <a:t> 3 </a:t>
            </a:r>
            <a:r>
              <a:rPr lang="ar-SA" sz="2800" dirty="0" smtClean="0">
                <a:solidFill>
                  <a:srgbClr val="0B0000"/>
                </a:solidFill>
                <a:cs typeface="Arabic Transparent" pitchFamily="2" charset="-78"/>
              </a:rPr>
              <a:t>عناصر أساسية </a:t>
            </a:r>
            <a:r>
              <a:rPr lang="ar-SA" sz="2800" dirty="0" err="1" smtClean="0">
                <a:solidFill>
                  <a:srgbClr val="0B0000"/>
                </a:solidFill>
                <a:cs typeface="Arabic Transparent" pitchFamily="2" charset="-78"/>
              </a:rPr>
              <a:t>وهي:</a:t>
            </a:r>
            <a:r>
              <a:rPr lang="ar-SA" sz="2800" dirty="0" smtClean="0">
                <a:solidFill>
                  <a:srgbClr val="0B0000"/>
                </a:solidFill>
                <a:cs typeface="Arabic Transparent" pitchFamily="2" charset="-78"/>
              </a:rPr>
              <a:t> </a:t>
            </a:r>
            <a:r>
              <a:rPr lang="en-US" sz="2800" dirty="0" smtClean="0">
                <a:solidFill>
                  <a:srgbClr val="0B0000"/>
                </a:solidFill>
                <a:cs typeface="Arabic Transparent" pitchFamily="2" charset="-78"/>
              </a:rPr>
              <a:t>     </a:t>
            </a:r>
          </a:p>
          <a:p>
            <a:pPr algn="ctr">
              <a:buNone/>
            </a:pPr>
            <a:r>
              <a:rPr lang="en-US" sz="2800" dirty="0" smtClean="0">
                <a:solidFill>
                  <a:srgbClr val="0B0000"/>
                </a:solidFill>
                <a:cs typeface="Arabic Transparent" pitchFamily="2" charset="-78"/>
              </a:rPr>
              <a:t>     </a:t>
            </a:r>
            <a:endParaRPr lang="ar-SA" sz="2800" b="1" dirty="0" smtClean="0">
              <a:solidFill>
                <a:schemeClr val="accent2">
                  <a:lumMod val="75000"/>
                </a:schemeClr>
              </a:solidFill>
              <a:effectLst>
                <a:outerShdw blurRad="38100" dist="38100" dir="2700000" algn="tl">
                  <a:srgbClr val="000000">
                    <a:alpha val="43137"/>
                  </a:srgbClr>
                </a:outerShdw>
              </a:effectLst>
              <a:cs typeface="Arabic Transparent" pitchFamily="2" charset="-78"/>
            </a:endParaRPr>
          </a:p>
          <a:p>
            <a:pPr algn="ctr">
              <a:buNone/>
            </a:pPr>
            <a:endParaRPr lang="ar-SA" b="1" dirty="0">
              <a:solidFill>
                <a:schemeClr val="accent2">
                  <a:lumMod val="75000"/>
                </a:schemeClr>
              </a:solidFill>
              <a:effectLst>
                <a:outerShdw blurRad="38100" dist="38100" dir="2700000" algn="tl">
                  <a:srgbClr val="000000">
                    <a:alpha val="43137"/>
                  </a:srgbClr>
                </a:outerShdw>
              </a:effectLst>
            </a:endParaRPr>
          </a:p>
        </p:txBody>
      </p:sp>
      <p:graphicFrame>
        <p:nvGraphicFramePr>
          <p:cNvPr id="6" name="דיאגרמה 5"/>
          <p:cNvGraphicFramePr/>
          <p:nvPr/>
        </p:nvGraphicFramePr>
        <p:xfrm>
          <a:off x="1475656"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Graphic spid="6"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sz="half" idx="2"/>
          </p:nvPr>
        </p:nvSpPr>
        <p:spPr/>
        <p:txBody>
          <a:bodyPr/>
          <a:lstStyle/>
          <a:p>
            <a:pPr algn="l"/>
            <a:r>
              <a:rPr lang="ar-SA" b="1" dirty="0" smtClean="0">
                <a:effectLst>
                  <a:outerShdw blurRad="38100" dist="38100" dir="2700000" algn="tl">
                    <a:srgbClr val="000000">
                      <a:alpha val="43137"/>
                    </a:srgbClr>
                  </a:outerShdw>
                </a:effectLst>
                <a:hlinkClick r:id="rId2"/>
              </a:rPr>
              <a:t>لنشاهد معا </a:t>
            </a:r>
            <a:r>
              <a:rPr lang="ar-JO" b="1" i="1" dirty="0" smtClean="0">
                <a:effectLst>
                  <a:outerShdw blurRad="38100" dist="38100" dir="2700000" algn="tl">
                    <a:srgbClr val="000000">
                      <a:alpha val="43137"/>
                    </a:srgbClr>
                  </a:outerShdw>
                </a:effectLst>
                <a:hlinkClick r:id="rId2"/>
              </a:rPr>
              <a:t> </a:t>
            </a:r>
            <a:endParaRPr lang="ar-SA" b="1" dirty="0">
              <a:effectLst>
                <a:outerShdw blurRad="38100" dist="38100" dir="2700000" algn="tl">
                  <a:srgbClr val="000000">
                    <a:alpha val="43137"/>
                  </a:srgbClr>
                </a:outerShdw>
              </a:effectLst>
            </a:endParaRPr>
          </a:p>
        </p:txBody>
      </p:sp>
      <p:sp>
        <p:nvSpPr>
          <p:cNvPr id="4" name="כותרת 3"/>
          <p:cNvSpPr>
            <a:spLocks noGrp="1"/>
          </p:cNvSpPr>
          <p:nvPr>
            <p:ph type="title"/>
          </p:nvPr>
        </p:nvSpPr>
        <p:spPr/>
        <p:txBody>
          <a:bodyPr>
            <a:normAutofit/>
          </a:bodyPr>
          <a:lstStyle/>
          <a:p>
            <a:r>
              <a:rPr lang="ar-SA" b="1" dirty="0" smtClean="0">
                <a:effectLst>
                  <a:outerShdw blurRad="38100" dist="38100" dir="2700000" algn="tl">
                    <a:srgbClr val="000000">
                      <a:alpha val="43137"/>
                    </a:srgbClr>
                  </a:outerShdw>
                </a:effectLst>
              </a:rPr>
              <a:t>دعونا نشاهد هذا الفيلم ونجب على الاسئلة</a:t>
            </a:r>
            <a:endParaRPr lang="ar-SA" b="1" dirty="0">
              <a:effectLst>
                <a:outerShdw blurRad="38100" dist="38100" dir="2700000" algn="tl">
                  <a:srgbClr val="000000">
                    <a:alpha val="43137"/>
                  </a:srgbClr>
                </a:outerShdw>
              </a:effectLst>
            </a:endParaRPr>
          </a:p>
        </p:txBody>
      </p:sp>
      <p:pic>
        <p:nvPicPr>
          <p:cNvPr id="8" name="מציין מיקום של תמונה 7" descr="n00186729-b.jpg"/>
          <p:cNvPicPr>
            <a:picLocks noGrp="1" noChangeAspect="1"/>
          </p:cNvPicPr>
          <p:nvPr>
            <p:ph type="pic" idx="1"/>
          </p:nvPr>
        </p:nvPicPr>
        <p:blipFill>
          <a:blip r:embed="rId3" cstate="print"/>
          <a:srcRect t="4815" b="4815"/>
          <a:stretch>
            <a:fillRect/>
          </a:stretch>
        </p:blip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8735.png"/>
          <p:cNvPicPr>
            <a:picLocks noChangeAspect="1"/>
          </p:cNvPicPr>
          <p:nvPr/>
        </p:nvPicPr>
        <p:blipFill>
          <a:blip r:embed="rId2" cstate="print"/>
          <a:stretch>
            <a:fillRect/>
          </a:stretch>
        </p:blipFill>
        <p:spPr>
          <a:xfrm>
            <a:off x="0" y="5409998"/>
            <a:ext cx="2381583" cy="1448002"/>
          </a:xfrm>
          <a:prstGeom prst="rect">
            <a:avLst/>
          </a:prstGeom>
        </p:spPr>
      </p:pic>
      <p:sp>
        <p:nvSpPr>
          <p:cNvPr id="4" name="כותרת 3"/>
          <p:cNvSpPr>
            <a:spLocks noGrp="1"/>
          </p:cNvSpPr>
          <p:nvPr>
            <p:ph type="title"/>
          </p:nvPr>
        </p:nvSpPr>
        <p:spPr/>
        <p:txBody>
          <a:bodyPr/>
          <a:lstStyle/>
          <a:p>
            <a:r>
              <a:rPr lang="ar-SA" b="1" dirty="0" smtClean="0">
                <a:effectLst>
                  <a:outerShdw blurRad="38100" dist="38100" dir="2700000" algn="tl">
                    <a:srgbClr val="000000">
                      <a:alpha val="43137"/>
                    </a:srgbClr>
                  </a:outerShdw>
                </a:effectLst>
              </a:rPr>
              <a:t>أسئلة </a:t>
            </a:r>
            <a:r>
              <a:rPr lang="ar-SA" b="1" dirty="0" err="1" smtClean="0">
                <a:effectLst>
                  <a:outerShdw blurRad="38100" dist="38100" dir="2700000" algn="tl">
                    <a:srgbClr val="000000">
                      <a:alpha val="43137"/>
                    </a:srgbClr>
                  </a:outerShdw>
                </a:effectLst>
              </a:rPr>
              <a:t>الفيلم:</a:t>
            </a:r>
            <a:endParaRPr lang="ar-SA" b="1" dirty="0">
              <a:effectLst>
                <a:outerShdw blurRad="38100" dist="38100" dir="2700000" algn="tl">
                  <a:srgbClr val="000000">
                    <a:alpha val="43137"/>
                  </a:srgbClr>
                </a:outerShdw>
              </a:effectLst>
            </a:endParaRPr>
          </a:p>
        </p:txBody>
      </p:sp>
      <p:sp>
        <p:nvSpPr>
          <p:cNvPr id="5" name="מציין מיקום תוכן 4"/>
          <p:cNvSpPr>
            <a:spLocks noGrp="1"/>
          </p:cNvSpPr>
          <p:nvPr>
            <p:ph sz="quarter" idx="1"/>
          </p:nvPr>
        </p:nvSpPr>
        <p:spPr/>
        <p:txBody>
          <a:bodyPr>
            <a:normAutofit/>
          </a:bodyPr>
          <a:lstStyle/>
          <a:p>
            <a:pPr marL="342900" indent="-342900" algn="just">
              <a:buAutoNum type="arabicParenR"/>
            </a:pPr>
            <a:r>
              <a:rPr lang="ar-JO" sz="3200" b="1" dirty="0" smtClean="0"/>
              <a:t>ماذا شاهدت في </a:t>
            </a:r>
            <a:r>
              <a:rPr lang="ar-JO" sz="3200" b="1" dirty="0" err="1" smtClean="0"/>
              <a:t>الفيلم؟</a:t>
            </a:r>
            <a:endParaRPr lang="ar-JO" sz="3200" b="1" dirty="0" smtClean="0"/>
          </a:p>
          <a:p>
            <a:pPr marL="342900" indent="-342900" algn="just">
              <a:buAutoNum type="arabicParenR"/>
            </a:pPr>
            <a:r>
              <a:rPr lang="ar-JO" sz="3200" b="1" dirty="0" smtClean="0"/>
              <a:t>ما هي المشكلة التي تظهر في </a:t>
            </a:r>
            <a:r>
              <a:rPr lang="ar-JO" sz="3200" b="1" dirty="0" err="1" smtClean="0"/>
              <a:t>الفيلم؟</a:t>
            </a:r>
            <a:endParaRPr lang="ar-JO" sz="3200" b="1" dirty="0" smtClean="0"/>
          </a:p>
          <a:p>
            <a:pPr marL="342900" indent="-342900" algn="just">
              <a:buAutoNum type="arabicParenR"/>
            </a:pPr>
            <a:r>
              <a:rPr lang="ar-JO" sz="3200" b="1" dirty="0" smtClean="0"/>
              <a:t>ما هي المادة التي </a:t>
            </a:r>
            <a:r>
              <a:rPr lang="ar-JO" sz="3200" b="1" dirty="0" err="1" smtClean="0"/>
              <a:t>احترقت؟</a:t>
            </a:r>
            <a:endParaRPr lang="ar-JO" sz="3200" b="1" dirty="0" smtClean="0"/>
          </a:p>
          <a:p>
            <a:pPr marL="342900" indent="-342900" algn="just">
              <a:buAutoNum type="arabicParenR"/>
            </a:pPr>
            <a:r>
              <a:rPr lang="ar-JO" sz="3200" b="1" dirty="0" smtClean="0"/>
              <a:t>ماذا ينطلق خلال عملية </a:t>
            </a:r>
            <a:r>
              <a:rPr lang="ar-JO" sz="3200" b="1" dirty="0" err="1" smtClean="0"/>
              <a:t>الاحتراق؟</a:t>
            </a:r>
            <a:endParaRPr lang="ar-JO" sz="3200" b="1" dirty="0" smtClean="0"/>
          </a:p>
          <a:p>
            <a:pPr marL="342900" indent="-342900" algn="just">
              <a:buAutoNum type="arabicParenR"/>
            </a:pPr>
            <a:r>
              <a:rPr lang="ar-JO" sz="3200" b="1" dirty="0" smtClean="0"/>
              <a:t>كيف تم اطفاء </a:t>
            </a:r>
            <a:r>
              <a:rPr lang="ar-JO" sz="3200" b="1" dirty="0" err="1" smtClean="0"/>
              <a:t>الحريق؟</a:t>
            </a:r>
            <a:endParaRPr lang="ar-JO" sz="3200" b="1" dirty="0" smtClean="0"/>
          </a:p>
          <a:p>
            <a:pPr marL="342900" indent="-342900" algn="just">
              <a:buAutoNum type="arabicParenR"/>
            </a:pPr>
            <a:r>
              <a:rPr lang="ar-JO" sz="3200" b="1" dirty="0" smtClean="0"/>
              <a:t>ما الذي أدى الى حدوث الحريق حسب </a:t>
            </a:r>
            <a:r>
              <a:rPr lang="ar-JO" sz="3200" b="1" dirty="0" err="1" smtClean="0"/>
              <a:t>رأيك؟</a:t>
            </a:r>
            <a:endParaRPr lang="ar-JO" sz="3200" b="1" dirty="0" smtClean="0"/>
          </a:p>
          <a:p>
            <a:pPr marL="342900" indent="-342900" algn="just">
              <a:buAutoNum type="arabicParenR"/>
            </a:pPr>
            <a:r>
              <a:rPr lang="ar-JO" sz="3200" b="1" dirty="0" smtClean="0"/>
              <a:t>ما هي الشروط اللازمة لحدوث الحريق؟</a:t>
            </a:r>
            <a:endParaRPr lang="he-IL" sz="3200" b="1" dirty="0" smtClean="0"/>
          </a:p>
          <a:p>
            <a:endParaRPr lang="ar-SA"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Effect transition="in" filter="fade">
                                      <p:cBhvr>
                                        <p:cTn id="60" dur="1000"/>
                                        <p:tgtEl>
                                          <p:spTgt spid="5">
                                            <p:txEl>
                                              <p:pRg st="5" end="5"/>
                                            </p:txEl>
                                          </p:spTgt>
                                        </p:tgtEl>
                                      </p:cBhvr>
                                    </p:animEffect>
                                    <p:anim calcmode="lin" valueType="num">
                                      <p:cBhvr>
                                        <p:cTn id="6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fade">
                                      <p:cBhvr>
                                        <p:cTn id="67" dur="1000"/>
                                        <p:tgtEl>
                                          <p:spTgt spid="5">
                                            <p:txEl>
                                              <p:pRg st="6" end="6"/>
                                            </p:txEl>
                                          </p:spTgt>
                                        </p:tgtEl>
                                      </p:cBhvr>
                                    </p:animEffect>
                                    <p:anim calcmode="lin" valueType="num">
                                      <p:cBhvr>
                                        <p:cTn id="6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27.png"/>
          <p:cNvPicPr>
            <a:picLocks noChangeAspect="1"/>
          </p:cNvPicPr>
          <p:nvPr/>
        </p:nvPicPr>
        <p:blipFill>
          <a:blip r:embed="rId2" cstate="print"/>
          <a:stretch>
            <a:fillRect/>
          </a:stretch>
        </p:blipFill>
        <p:spPr>
          <a:xfrm>
            <a:off x="3166" y="0"/>
            <a:ext cx="9137668" cy="6858000"/>
          </a:xfrm>
          <a:prstGeom prst="rect">
            <a:avLst/>
          </a:prstGeom>
        </p:spPr>
      </p:pic>
      <p:pic>
        <p:nvPicPr>
          <p:cNvPr id="6" name="תמונה 5" descr="8735.png"/>
          <p:cNvPicPr>
            <a:picLocks noChangeAspect="1"/>
          </p:cNvPicPr>
          <p:nvPr/>
        </p:nvPicPr>
        <p:blipFill>
          <a:blip r:embed="rId3" cstate="print"/>
          <a:stretch>
            <a:fillRect/>
          </a:stretch>
        </p:blipFill>
        <p:spPr>
          <a:xfrm>
            <a:off x="5868144" y="4797152"/>
            <a:ext cx="2381583" cy="1448002"/>
          </a:xfrm>
          <a:prstGeom prst="rect">
            <a:avLst/>
          </a:prstGeom>
        </p:spPr>
      </p:pic>
      <p:sp>
        <p:nvSpPr>
          <p:cNvPr id="8" name="הסבר קווי 3 (ללא גבול) 7"/>
          <p:cNvSpPr/>
          <p:nvPr/>
        </p:nvSpPr>
        <p:spPr>
          <a:xfrm>
            <a:off x="3419872" y="1268760"/>
            <a:ext cx="3600400" cy="2880320"/>
          </a:xfrm>
          <a:prstGeom prst="callout3">
            <a:avLst>
              <a:gd name="adj1" fmla="val 18750"/>
              <a:gd name="adj2" fmla="val -8333"/>
              <a:gd name="adj3" fmla="val 18750"/>
              <a:gd name="adj4" fmla="val -16667"/>
              <a:gd name="adj5" fmla="val 140313"/>
              <a:gd name="adj6" fmla="val -37556"/>
              <a:gd name="adj7" fmla="val 157354"/>
              <a:gd name="adj8" fmla="val 59504"/>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dirty="0"/>
          </a:p>
        </p:txBody>
      </p:sp>
      <p:sp>
        <p:nvSpPr>
          <p:cNvPr id="9" name="מלבן 8"/>
          <p:cNvSpPr/>
          <p:nvPr/>
        </p:nvSpPr>
        <p:spPr>
          <a:xfrm>
            <a:off x="3275856" y="1268760"/>
            <a:ext cx="3960440" cy="3046988"/>
          </a:xfrm>
          <a:prstGeom prst="rect">
            <a:avLst/>
          </a:prstGeom>
          <a:noFill/>
        </p:spPr>
        <p:txBody>
          <a:bodyPr wrap="square" lIns="91440" tIns="45720" rIns="91440" bIns="45720">
            <a:spAutoFit/>
          </a:bodyPr>
          <a:lstStyle/>
          <a:p>
            <a:pPr algn="ctr"/>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في محطة الوقود مكتوب </a:t>
            </a:r>
          </a:p>
          <a:p>
            <a:pPr algn="ctr"/>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"ممنوع </a:t>
            </a:r>
            <a:r>
              <a:rPr lang="ar-SA" sz="4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التدخين”</a:t>
            </a:r>
            <a:endPar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ar-SA" sz="4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لماذا؟</a:t>
            </a:r>
            <a:endPar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imagesCAEPF2OS.jpg"/>
          <p:cNvPicPr>
            <a:picLocks noChangeAspect="1"/>
          </p:cNvPicPr>
          <p:nvPr/>
        </p:nvPicPr>
        <p:blipFill>
          <a:blip r:embed="rId2" cstate="print"/>
          <a:stretch>
            <a:fillRect/>
          </a:stretch>
        </p:blipFill>
        <p:spPr>
          <a:xfrm>
            <a:off x="1" y="0"/>
            <a:ext cx="9144000" cy="6857999"/>
          </a:xfrm>
          <a:prstGeom prst="rect">
            <a:avLst/>
          </a:prstGeom>
        </p:spPr>
      </p:pic>
      <p:sp>
        <p:nvSpPr>
          <p:cNvPr id="5" name="מלבן 4"/>
          <p:cNvSpPr/>
          <p:nvPr/>
        </p:nvSpPr>
        <p:spPr>
          <a:xfrm rot="1245553">
            <a:off x="3898873" y="2432875"/>
            <a:ext cx="356059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hlinkClick r:id="rId3" action="ppaction://hlinkfile"/>
              </a:rPr>
              <a:t>ورقة عمل</a:t>
            </a:r>
            <a:endParaRPr lang="ar-SA"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endParaRPr>
          </a:p>
        </p:txBody>
      </p:sp>
      <p:sp>
        <p:nvSpPr>
          <p:cNvPr id="6" name="מלבן 5"/>
          <p:cNvSpPr/>
          <p:nvPr/>
        </p:nvSpPr>
        <p:spPr>
          <a:xfrm>
            <a:off x="251520" y="5661248"/>
            <a:ext cx="2882520" cy="1015663"/>
          </a:xfrm>
          <a:prstGeom prst="rect">
            <a:avLst/>
          </a:prstGeom>
        </p:spPr>
        <p:txBody>
          <a:bodyPr wrap="none">
            <a:spAutoFit/>
          </a:bodyPr>
          <a:lstStyle/>
          <a:p>
            <a:pPr algn="ctr"/>
            <a:r>
              <a:rPr lang="ar-S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rPr>
              <a:t>عملا موفقا</a:t>
            </a:r>
            <a:endParaRPr lang="he-IL"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imagesCAVPHE3V.jpg"/>
          <p:cNvPicPr>
            <a:picLocks noChangeAspect="1"/>
          </p:cNvPicPr>
          <p:nvPr/>
        </p:nvPicPr>
        <p:blipFill>
          <a:blip r:embed="rId2" cstate="print"/>
          <a:stretch>
            <a:fillRect/>
          </a:stretch>
        </p:blipFill>
        <p:spPr>
          <a:xfrm>
            <a:off x="0" y="0"/>
            <a:ext cx="9144000" cy="6858000"/>
          </a:xfrm>
          <a:prstGeom prst="rect">
            <a:avLst/>
          </a:prstGeom>
        </p:spPr>
      </p:pic>
      <p:sp>
        <p:nvSpPr>
          <p:cNvPr id="3" name="מלבן 2"/>
          <p:cNvSpPr/>
          <p:nvPr/>
        </p:nvSpPr>
        <p:spPr>
          <a:xfrm rot="20033346">
            <a:off x="477303" y="3180119"/>
            <a:ext cx="8338261" cy="1323439"/>
          </a:xfrm>
          <a:prstGeom prst="rect">
            <a:avLst/>
          </a:prstGeom>
          <a:noFill/>
        </p:spPr>
        <p:txBody>
          <a:bodyPr wrap="square" lIns="91440" tIns="45720" rIns="91440" bIns="45720">
            <a:spAutoFit/>
          </a:bodyPr>
          <a:lstStyle/>
          <a:p>
            <a:pPr algn="ctr"/>
            <a:r>
              <a:rPr lang="ar-SA" sz="8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أمان </a:t>
            </a:r>
            <a:r>
              <a:rPr lang="ar-SA"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نمنع الحريق</a:t>
            </a:r>
            <a:endParaRPr lang="he-IL"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err="1" smtClean="0">
                <a:effectLst>
                  <a:outerShdw blurRad="38100" dist="38100" dir="2700000" algn="tl">
                    <a:srgbClr val="000000">
                      <a:alpha val="43137"/>
                    </a:srgbClr>
                  </a:outerShdw>
                </a:effectLst>
              </a:rPr>
              <a:t>أمان </a:t>
            </a:r>
            <a:r>
              <a:rPr lang="ar-SA" b="1" dirty="0" smtClean="0">
                <a:effectLst>
                  <a:outerShdw blurRad="38100" dist="38100" dir="2700000" algn="tl">
                    <a:srgbClr val="000000">
                      <a:alpha val="43137"/>
                    </a:srgbClr>
                  </a:outerShdw>
                </a:effectLst>
              </a:rPr>
              <a:t>– نمنع الحريق</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lgn="just">
              <a:spcBef>
                <a:spcPts val="0"/>
              </a:spcBef>
              <a:buNone/>
            </a:pPr>
            <a:r>
              <a:rPr lang="ar-SA" dirty="0" smtClean="0"/>
              <a:t>استخدام النار يعود علينا </a:t>
            </a:r>
            <a:r>
              <a:rPr lang="ar-SA" b="1" dirty="0" err="1" smtClean="0">
                <a:solidFill>
                  <a:schemeClr val="accent2">
                    <a:lumMod val="75000"/>
                  </a:schemeClr>
                </a:solidFill>
                <a:effectLst>
                  <a:outerShdw blurRad="38100" dist="38100" dir="2700000" algn="tl">
                    <a:srgbClr val="000000">
                      <a:alpha val="43137"/>
                    </a:srgbClr>
                  </a:outerShdw>
                </a:effectLst>
              </a:rPr>
              <a:t>بالفائدة</a:t>
            </a:r>
            <a:r>
              <a:rPr lang="ar-SA" dirty="0" err="1" smtClean="0"/>
              <a:t>.</a:t>
            </a:r>
            <a:r>
              <a:rPr lang="ar-SA" dirty="0" smtClean="0"/>
              <a:t> لكن استخدام النار قد يكون </a:t>
            </a:r>
            <a:r>
              <a:rPr lang="ar-SA" b="1" dirty="0" smtClean="0">
                <a:solidFill>
                  <a:schemeClr val="accent2">
                    <a:lumMod val="75000"/>
                  </a:schemeClr>
                </a:solidFill>
                <a:effectLst>
                  <a:outerShdw blurRad="38100" dist="38100" dir="2700000" algn="tl">
                    <a:srgbClr val="000000">
                      <a:alpha val="43137"/>
                    </a:srgbClr>
                  </a:outerShdw>
                </a:effectLst>
              </a:rPr>
              <a:t>خطرًا</a:t>
            </a:r>
            <a:r>
              <a:rPr lang="ar-SA" dirty="0" smtClean="0"/>
              <a:t> جدًا </a:t>
            </a:r>
            <a:r>
              <a:rPr lang="ar-SA" dirty="0" err="1" smtClean="0"/>
              <a:t>أيضا.</a:t>
            </a:r>
            <a:r>
              <a:rPr lang="ar-SA" dirty="0" smtClean="0"/>
              <a:t> </a:t>
            </a:r>
          </a:p>
          <a:p>
            <a:pPr marL="0" indent="0" algn="just">
              <a:spcBef>
                <a:spcPts val="0"/>
              </a:spcBef>
              <a:buNone/>
            </a:pPr>
            <a:endParaRPr lang="ar-SA" dirty="0" smtClean="0"/>
          </a:p>
          <a:p>
            <a:pPr marL="0" indent="0" algn="just">
              <a:spcBef>
                <a:spcPts val="0"/>
              </a:spcBef>
            </a:pPr>
            <a:r>
              <a:rPr lang="ar-SA" dirty="0" smtClean="0"/>
              <a:t> كيف نمنع </a:t>
            </a:r>
            <a:r>
              <a:rPr lang="ar-SA" dirty="0" err="1" smtClean="0"/>
              <a:t>الحريق؟</a:t>
            </a:r>
            <a:r>
              <a:rPr lang="ar-SA" dirty="0" smtClean="0"/>
              <a:t> </a:t>
            </a:r>
          </a:p>
          <a:p>
            <a:pPr marL="0" indent="0" algn="just">
              <a:spcBef>
                <a:spcPts val="0"/>
              </a:spcBef>
            </a:pPr>
            <a:r>
              <a:rPr lang="ar-SA" dirty="0" smtClean="0"/>
              <a:t> كيف </a:t>
            </a:r>
            <a:r>
              <a:rPr lang="ar-SA" dirty="0" err="1" smtClean="0"/>
              <a:t>نطفىء</a:t>
            </a:r>
            <a:r>
              <a:rPr lang="ar-SA" dirty="0" smtClean="0"/>
              <a:t> </a:t>
            </a:r>
            <a:r>
              <a:rPr lang="ar-SA" dirty="0" err="1" smtClean="0"/>
              <a:t>الحريق؟</a:t>
            </a:r>
            <a:r>
              <a:rPr lang="ar-SA" dirty="0" smtClean="0"/>
              <a:t> </a:t>
            </a:r>
          </a:p>
          <a:p>
            <a:pPr marL="0" indent="0" algn="just">
              <a:spcBef>
                <a:spcPts val="0"/>
              </a:spcBef>
            </a:pPr>
            <a:r>
              <a:rPr lang="ar-SA" dirty="0" smtClean="0"/>
              <a:t> كيف يمكن منع انتشار النار الى أماكن </a:t>
            </a:r>
            <a:r>
              <a:rPr lang="ar-SA" dirty="0" err="1" smtClean="0"/>
              <a:t>أخرى؟</a:t>
            </a:r>
            <a:endParaRPr lang="ar-SA" dirty="0" smtClean="0"/>
          </a:p>
          <a:p>
            <a:pPr marL="0" indent="0" algn="just">
              <a:spcBef>
                <a:spcPts val="0"/>
              </a:spcBef>
              <a:buNone/>
            </a:pPr>
            <a:endParaRPr lang="ar-SA" dirty="0"/>
          </a:p>
        </p:txBody>
      </p:sp>
      <p:sp>
        <p:nvSpPr>
          <p:cNvPr id="4" name="מלבן 3"/>
          <p:cNvSpPr/>
          <p:nvPr/>
        </p:nvSpPr>
        <p:spPr>
          <a:xfrm>
            <a:off x="611560" y="5229200"/>
            <a:ext cx="7499168" cy="830997"/>
          </a:xfrm>
          <a:prstGeom prst="rect">
            <a:avLst/>
          </a:prstGeom>
          <a:noFill/>
        </p:spPr>
        <p:txBody>
          <a:bodyPr wrap="none" lIns="91440" tIns="45720" rIns="91440" bIns="45720">
            <a:spAutoFit/>
          </a:bodyPr>
          <a:lstStyle/>
          <a:p>
            <a:pPr algn="ctr"/>
            <a:r>
              <a:rPr lang="ar-SA"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فهيا لنكتسب بعض المهارات لسلامتنا</a:t>
            </a:r>
            <a:endParaRPr lang="he-IL"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8" presetClass="entr" presetSubtype="0" accel="5000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4"/>
                                        </p:tgtEl>
                                        <p:attrNameLst>
                                          <p:attrName>ppt_y</p:attrName>
                                        </p:attrNameLst>
                                      </p:cBhvr>
                                      <p:tavLst>
                                        <p:tav tm="0">
                                          <p:val>
                                            <p:strVal val="#ppt_y"/>
                                          </p:val>
                                        </p:tav>
                                        <p:tav tm="100000">
                                          <p:val>
                                            <p:strVal val="#ppt_y"/>
                                          </p:val>
                                        </p:tav>
                                      </p:tavLst>
                                    </p:anim>
                                    <p:animEffect transition="in" filter="fade">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images (254545).jpg"/>
          <p:cNvPicPr>
            <a:picLocks noChangeAspect="1"/>
          </p:cNvPicPr>
          <p:nvPr/>
        </p:nvPicPr>
        <p:blipFill>
          <a:blip r:embed="rId2" cstate="print"/>
          <a:stretch>
            <a:fillRect/>
          </a:stretch>
        </p:blipFill>
        <p:spPr>
          <a:xfrm>
            <a:off x="0" y="4714875"/>
            <a:ext cx="2143125" cy="2143125"/>
          </a:xfrm>
          <a:prstGeom prst="rect">
            <a:avLst/>
          </a:prstGeom>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كيف نُطفئ </a:t>
            </a:r>
            <a:r>
              <a:rPr lang="ar-SA" b="1" dirty="0" err="1" smtClean="0">
                <a:effectLst>
                  <a:outerShdw blurRad="38100" dist="38100" dir="2700000" algn="tl">
                    <a:srgbClr val="000000">
                      <a:alpha val="43137"/>
                    </a:srgbClr>
                  </a:outerShdw>
                </a:effectLst>
              </a:rPr>
              <a:t>الحريق؟</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a:buNone/>
            </a:pPr>
            <a:r>
              <a:rPr lang="ar-SA" dirty="0" err="1" smtClean="0"/>
              <a:t>إنتبهوا!</a:t>
            </a:r>
            <a:r>
              <a:rPr lang="ar-SA" dirty="0" smtClean="0"/>
              <a:t> لكي يتوقف الاحتراق، يتوجب علينا إبعاد </a:t>
            </a:r>
            <a:r>
              <a:rPr lang="ar-SA" b="1" dirty="0" smtClean="0">
                <a:solidFill>
                  <a:schemeClr val="accent2">
                    <a:lumMod val="75000"/>
                  </a:schemeClr>
                </a:solidFill>
                <a:effectLst>
                  <a:outerShdw blurRad="38100" dist="38100" dir="2700000" algn="tl">
                    <a:srgbClr val="000000">
                      <a:alpha val="43137"/>
                    </a:srgbClr>
                  </a:outerShdw>
                </a:effectLst>
              </a:rPr>
              <a:t>أحد</a:t>
            </a:r>
            <a:r>
              <a:rPr lang="ar-SA" dirty="0" smtClean="0"/>
              <a:t> هذه </a:t>
            </a:r>
            <a:r>
              <a:rPr lang="ar-SA" dirty="0" err="1" smtClean="0"/>
              <a:t>الشروط:</a:t>
            </a:r>
            <a:endParaRPr lang="ar-SA" dirty="0" smtClean="0"/>
          </a:p>
          <a:p>
            <a:pPr>
              <a:buNone/>
            </a:pPr>
            <a:endParaRPr lang="ar-SA" dirty="0" smtClean="0"/>
          </a:p>
          <a:p>
            <a:r>
              <a:rPr lang="ar-SA" dirty="0" smtClean="0"/>
              <a:t> إبعاد المادة القابلة للاحتراق.</a:t>
            </a:r>
          </a:p>
          <a:p>
            <a:endParaRPr lang="ar-SA" dirty="0" smtClean="0"/>
          </a:p>
          <a:p>
            <a:r>
              <a:rPr lang="ar-SA" dirty="0" smtClean="0"/>
              <a:t>تبريد المادة التي تحترق.</a:t>
            </a:r>
          </a:p>
          <a:p>
            <a:endParaRPr lang="ar-SA" dirty="0" smtClean="0"/>
          </a:p>
          <a:p>
            <a:r>
              <a:rPr lang="ar-SA" dirty="0" smtClean="0"/>
              <a:t>منع العلاقة بين المادة </a:t>
            </a:r>
            <a:r>
              <a:rPr lang="ar-SA" dirty="0" err="1" smtClean="0"/>
              <a:t>والاوكسجين</a:t>
            </a:r>
            <a:r>
              <a:rPr lang="ar-SA" dirty="0" smtClean="0"/>
              <a:t> الذي في الهواء.</a:t>
            </a:r>
          </a:p>
          <a:p>
            <a:pPr>
              <a:buNone/>
            </a:pPr>
            <a:endParaRPr lang="ar-SA"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body" sz="half" idx="2"/>
          </p:nvPr>
        </p:nvSpPr>
        <p:spPr>
          <a:xfrm>
            <a:off x="1600200" y="5486400"/>
            <a:ext cx="7315200" cy="1110952"/>
          </a:xfrm>
        </p:spPr>
        <p:txBody>
          <a:bodyPr>
            <a:normAutofit fontScale="25000" lnSpcReduction="20000"/>
          </a:bodyPr>
          <a:lstStyle/>
          <a:p>
            <a:pPr marL="514350" indent="-514350">
              <a:buNone/>
            </a:pPr>
            <a:endParaRPr lang="ar-SA" dirty="0" smtClean="0"/>
          </a:p>
          <a:p>
            <a:pPr marL="514350" indent="-514350">
              <a:buNone/>
            </a:pPr>
            <a:r>
              <a:rPr lang="ar-SA" sz="11200" dirty="0" smtClean="0">
                <a:solidFill>
                  <a:schemeClr val="accent2">
                    <a:lumMod val="75000"/>
                  </a:schemeClr>
                </a:solidFill>
                <a:effectLst>
                  <a:outerShdw blurRad="38100" dist="38100" dir="2700000" algn="tl">
                    <a:srgbClr val="000000">
                      <a:alpha val="43137"/>
                    </a:srgbClr>
                  </a:outerShdw>
                </a:effectLst>
              </a:rPr>
              <a:t>مِطْفأة: </a:t>
            </a:r>
            <a:r>
              <a:rPr lang="ar-SA" sz="11200" dirty="0" smtClean="0">
                <a:effectLst>
                  <a:outerShdw blurRad="38100" dist="38100" dir="2700000" algn="tl">
                    <a:srgbClr val="000000">
                      <a:alpha val="43137"/>
                    </a:srgbClr>
                  </a:outerShdw>
                </a:effectLst>
              </a:rPr>
              <a:t>جهاز لإطفاء النار.</a:t>
            </a:r>
          </a:p>
          <a:p>
            <a:pPr marL="0" indent="0" algn="just">
              <a:lnSpc>
                <a:spcPct val="120000"/>
              </a:lnSpc>
              <a:spcBef>
                <a:spcPts val="0"/>
              </a:spcBef>
              <a:buNone/>
            </a:pPr>
            <a:r>
              <a:rPr lang="ar-SA" sz="7200" dirty="0" smtClean="0">
                <a:effectLst>
                  <a:outerShdw blurRad="38100" dist="38100" dir="2700000" algn="tl">
                    <a:srgbClr val="000000">
                      <a:alpha val="43137"/>
                    </a:srgbClr>
                  </a:outerShdw>
                </a:effectLst>
              </a:rPr>
              <a:t>تحتوي على غاز ثاني أكسيد </a:t>
            </a:r>
            <a:r>
              <a:rPr lang="ar-SA" sz="7200" dirty="0" err="1" smtClean="0">
                <a:effectLst>
                  <a:outerShdw blurRad="38100" dist="38100" dir="2700000" algn="tl">
                    <a:srgbClr val="000000">
                      <a:alpha val="43137"/>
                    </a:srgbClr>
                  </a:outerShdw>
                </a:effectLst>
              </a:rPr>
              <a:t>الكربون (</a:t>
            </a:r>
            <a:r>
              <a:rPr lang="en-US" sz="7200" dirty="0" smtClean="0">
                <a:effectLst>
                  <a:outerShdw blurRad="38100" dist="38100" dir="2700000" algn="tl">
                    <a:srgbClr val="000000">
                      <a:alpha val="43137"/>
                    </a:srgbClr>
                  </a:outerShdw>
                </a:effectLst>
              </a:rPr>
              <a:t>CO2</a:t>
            </a:r>
            <a:r>
              <a:rPr lang="ar-SA" sz="7200" dirty="0" smtClean="0">
                <a:effectLst>
                  <a:outerShdw blurRad="38100" dist="38100" dir="2700000" algn="tl">
                    <a:srgbClr val="000000">
                      <a:alpha val="43137"/>
                    </a:srgbClr>
                  </a:outerShdw>
                </a:effectLst>
              </a:rPr>
              <a:t>) الثقيل، عند رشه يغطي الحريق فيمنع وصول الأكسجين</a:t>
            </a:r>
            <a:r>
              <a:rPr lang="ar-SA" sz="7200" dirty="0" err="1" smtClean="0">
                <a:effectLst>
                  <a:outerShdw blurRad="38100" dist="38100" dir="2700000" algn="tl">
                    <a:srgbClr val="000000">
                      <a:alpha val="43137"/>
                    </a:srgbClr>
                  </a:outerShdw>
                </a:effectLst>
              </a:rPr>
              <a:t>(</a:t>
            </a:r>
            <a:r>
              <a:rPr lang="ar-SA" sz="7200" dirty="0" smtClean="0">
                <a:effectLst>
                  <a:outerShdw blurRad="38100" dist="38100" dir="2700000" algn="tl">
                    <a:srgbClr val="000000">
                      <a:alpha val="43137"/>
                    </a:srgbClr>
                  </a:outerShdw>
                </a:effectLst>
              </a:rPr>
              <a:t> </a:t>
            </a:r>
            <a:r>
              <a:rPr lang="en-US" sz="7200" dirty="0" smtClean="0">
                <a:effectLst>
                  <a:outerShdw blurRad="38100" dist="38100" dir="2700000" algn="tl">
                    <a:srgbClr val="000000">
                      <a:alpha val="43137"/>
                    </a:srgbClr>
                  </a:outerShdw>
                </a:effectLst>
              </a:rPr>
              <a:t>O2</a:t>
            </a:r>
            <a:r>
              <a:rPr lang="ar-SA" sz="7200" dirty="0" smtClean="0">
                <a:effectLst>
                  <a:outerShdw blurRad="38100" dist="38100" dir="2700000" algn="tl">
                    <a:srgbClr val="000000">
                      <a:alpha val="43137"/>
                    </a:srgbClr>
                  </a:outerShdw>
                </a:effectLst>
              </a:rPr>
              <a:t>) فتنطفئ النار.</a:t>
            </a:r>
            <a:endParaRPr lang="en-US" sz="7200" dirty="0" smtClean="0">
              <a:effectLst>
                <a:outerShdw blurRad="38100" dist="38100" dir="2700000" algn="tl">
                  <a:srgbClr val="000000">
                    <a:alpha val="43137"/>
                  </a:srgbClr>
                </a:outerShdw>
              </a:effectLst>
            </a:endParaRPr>
          </a:p>
          <a:p>
            <a:pPr marL="514350" indent="-514350">
              <a:buNone/>
            </a:pPr>
            <a:endParaRPr lang="ar-SA" sz="4300" b="1" dirty="0" smtClean="0"/>
          </a:p>
          <a:p>
            <a:pPr marL="514350" indent="-514350">
              <a:buNone/>
            </a:pPr>
            <a:endParaRPr lang="ar-SA" sz="4800" b="1" dirty="0"/>
          </a:p>
        </p:txBody>
      </p:sp>
      <p:sp>
        <p:nvSpPr>
          <p:cNvPr id="2" name="כותרת 1"/>
          <p:cNvSpPr>
            <a:spLocks noGrp="1"/>
          </p:cNvSpPr>
          <p:nvPr>
            <p:ph type="title"/>
          </p:nvPr>
        </p:nvSpPr>
        <p:spPr/>
        <p:txBody>
          <a:bodyPr>
            <a:normAutofit/>
          </a:bodyPr>
          <a:lstStyle/>
          <a:p>
            <a:pPr algn="ctr"/>
            <a:r>
              <a:rPr lang="ar-SA" b="1" dirty="0" smtClean="0">
                <a:effectLst>
                  <a:outerShdw blurRad="38100" dist="38100" dir="2700000" algn="tl">
                    <a:srgbClr val="000000">
                      <a:alpha val="43137"/>
                    </a:srgbClr>
                  </a:outerShdw>
                </a:effectLst>
              </a:rPr>
              <a:t>مهمة: لماذا العملية التي اقترحها الاولاد </a:t>
            </a:r>
            <a:r>
              <a:rPr lang="ar-SA" b="1" dirty="0" smtClean="0">
                <a:solidFill>
                  <a:schemeClr val="accent2">
                    <a:lumMod val="75000"/>
                  </a:schemeClr>
                </a:solidFill>
                <a:effectLst>
                  <a:outerShdw blurRad="38100" dist="38100" dir="2700000" algn="tl">
                    <a:srgbClr val="000000">
                      <a:alpha val="43137"/>
                    </a:srgbClr>
                  </a:outerShdw>
                </a:effectLst>
              </a:rPr>
              <a:t>تؤدّي الى إطفاء النار</a:t>
            </a:r>
            <a:r>
              <a:rPr lang="ar-SA" b="1" dirty="0" smtClean="0">
                <a:effectLst>
                  <a:outerShdw blurRad="38100" dist="38100" dir="2700000" algn="tl">
                    <a:srgbClr val="000000">
                      <a:alpha val="43137"/>
                    </a:srgbClr>
                  </a:outerShdw>
                </a:effectLst>
              </a:rPr>
              <a:t>.</a:t>
            </a:r>
            <a:endParaRPr lang="ar-SA" b="1" dirty="0">
              <a:effectLst>
                <a:outerShdw blurRad="38100" dist="38100" dir="2700000" algn="tl">
                  <a:srgbClr val="000000">
                    <a:alpha val="43137"/>
                  </a:srgbClr>
                </a:outerShdw>
              </a:effectLst>
            </a:endParaRPr>
          </a:p>
        </p:txBody>
      </p:sp>
      <p:pic>
        <p:nvPicPr>
          <p:cNvPr id="6" name="מציין מיקום של תמונה 5" descr="12.png"/>
          <p:cNvPicPr>
            <a:picLocks noGrp="1" noChangeAspect="1"/>
          </p:cNvPicPr>
          <p:nvPr>
            <p:ph type="pic" idx="1"/>
          </p:nvPr>
        </p:nvPicPr>
        <p:blipFill>
          <a:blip r:embed="rId2" cstate="print"/>
          <a:srcRect t="4661" b="4661"/>
          <a:stretch>
            <a:fillRect/>
          </a:stretch>
        </p:blip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800" decel="100000"/>
                                        <p:tgtEl>
                                          <p:spTgt spid="3">
                                            <p:txEl>
                                              <p:pRg st="1" end="1"/>
                                            </p:txEl>
                                          </p:spTgt>
                                        </p:tgtEl>
                                      </p:cBhvr>
                                    </p:animEffect>
                                    <p:anim calcmode="lin" valueType="num">
                                      <p:cBhvr>
                                        <p:cTn id="19"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800" decel="100000"/>
                                        <p:tgtEl>
                                          <p:spTgt spid="3">
                                            <p:txEl>
                                              <p:pRg st="2" end="2"/>
                                            </p:txEl>
                                          </p:spTgt>
                                        </p:tgtEl>
                                      </p:cBhvr>
                                    </p:animEffect>
                                    <p:anim calcmode="lin" valueType="num">
                                      <p:cBhvr>
                                        <p:cTn id="29"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ar-SA" b="1" dirty="0" smtClean="0">
                <a:effectLst>
                  <a:outerShdw blurRad="38100" dist="38100" dir="2700000" algn="tl">
                    <a:srgbClr val="000000">
                      <a:alpha val="43137"/>
                    </a:srgbClr>
                  </a:outerShdw>
                </a:effectLst>
              </a:rPr>
              <a:t>هيا لنفكر؟</a:t>
            </a:r>
            <a:endParaRPr lang="ar-SA" b="1" dirty="0">
              <a:effectLst>
                <a:outerShdw blurRad="38100" dist="38100" dir="2700000" algn="tl">
                  <a:srgbClr val="000000">
                    <a:alpha val="43137"/>
                  </a:srgbClr>
                </a:outerShdw>
              </a:effectLst>
            </a:endParaRPr>
          </a:p>
        </p:txBody>
      </p:sp>
      <p:graphicFrame>
        <p:nvGraphicFramePr>
          <p:cNvPr id="6" name="דיאגרמה 5"/>
          <p:cNvGraphicFramePr/>
          <p:nvPr/>
        </p:nvGraphicFramePr>
        <p:xfrm>
          <a:off x="179512" y="1673424"/>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إطفاء الحريق</a:t>
            </a:r>
            <a:endParaRPr lang="ar-SA" b="1" dirty="0">
              <a:effectLst>
                <a:outerShdw blurRad="38100" dist="38100" dir="2700000" algn="tl">
                  <a:srgbClr val="000000">
                    <a:alpha val="43137"/>
                  </a:srgbClr>
                </a:outerShdw>
              </a:effectLst>
            </a:endParaRPr>
          </a:p>
        </p:txBody>
      </p:sp>
      <p:graphicFrame>
        <p:nvGraphicFramePr>
          <p:cNvPr id="7" name="מציין מיקום תוכן 6"/>
          <p:cNvGraphicFramePr>
            <a:graphicFrameLocks noGrp="1"/>
          </p:cNvGraphicFramePr>
          <p:nvPr>
            <p:ph sz="quarter" idx="1"/>
          </p:nvPr>
        </p:nvGraphicFramePr>
        <p:xfrm>
          <a:off x="539552" y="1772816"/>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ar-SA" b="1" dirty="0" smtClean="0">
                <a:effectLst>
                  <a:outerShdw blurRad="38100" dist="38100" dir="2700000" algn="tl">
                    <a:srgbClr val="000000">
                      <a:alpha val="43137"/>
                    </a:srgbClr>
                  </a:outerShdw>
                </a:effectLst>
              </a:rPr>
              <a:t>ملاحظات هامة جدا</a:t>
            </a:r>
            <a:endParaRPr lang="ar-SA"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lgn="just">
              <a:spcBef>
                <a:spcPts val="0"/>
              </a:spcBef>
            </a:pPr>
            <a:r>
              <a:rPr lang="ar-SA" dirty="0" smtClean="0"/>
              <a:t> حريق نتج عن حرق زيت ممنوع أن نطفئه بالماء لان الزيت يطفو على سطح الماء، فتزيد مساحة الحريق لذلك نطفئه ببطانية مبلولة بالماء او نرش الرمل عليه.</a:t>
            </a:r>
          </a:p>
          <a:p>
            <a:pPr marL="0" indent="0" algn="just">
              <a:spcBef>
                <a:spcPts val="0"/>
              </a:spcBef>
              <a:buNone/>
            </a:pPr>
            <a:endParaRPr lang="en-US" dirty="0" smtClean="0"/>
          </a:p>
          <a:p>
            <a:pPr marL="0" indent="0" algn="just">
              <a:spcBef>
                <a:spcPts val="0"/>
              </a:spcBef>
            </a:pPr>
            <a:r>
              <a:rPr lang="ar-SA" dirty="0" smtClean="0"/>
              <a:t> حريق نتج عن خلل في أجهزة كهربائية ممنوع تبريده بالماء لكي لا يؤدي إلى التكهرب، بل يجب تغطية النار وقطع التيار الكهربائي بواسطة مفتاح الأمان.</a:t>
            </a:r>
            <a:endParaRPr lang="ar-SA"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imagesCAVPHE3V.jpg"/>
          <p:cNvPicPr>
            <a:picLocks noChangeAspect="1"/>
          </p:cNvPicPr>
          <p:nvPr/>
        </p:nvPicPr>
        <p:blipFill>
          <a:blip r:embed="rId2" cstate="print"/>
          <a:stretch>
            <a:fillRect/>
          </a:stretch>
        </p:blipFill>
        <p:spPr>
          <a:xfrm>
            <a:off x="0" y="0"/>
            <a:ext cx="9144000" cy="6858000"/>
          </a:xfrm>
          <a:prstGeom prst="rect">
            <a:avLst/>
          </a:prstGeom>
        </p:spPr>
      </p:pic>
      <p:sp>
        <p:nvSpPr>
          <p:cNvPr id="3" name="מלבן 2"/>
          <p:cNvSpPr/>
          <p:nvPr/>
        </p:nvSpPr>
        <p:spPr>
          <a:xfrm rot="20033346">
            <a:off x="314971" y="3043080"/>
            <a:ext cx="8697186" cy="1323439"/>
          </a:xfrm>
          <a:prstGeom prst="rect">
            <a:avLst/>
          </a:prstGeom>
          <a:noFill/>
        </p:spPr>
        <p:txBody>
          <a:bodyPr wrap="square" lIns="91440" tIns="45720" rIns="91440" bIns="45720">
            <a:spAutoFit/>
          </a:bodyPr>
          <a:lstStyle/>
          <a:p>
            <a:pPr algn="ctr"/>
            <a:r>
              <a:rPr lang="ar-SA"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موادّ الوقود وجودة البيئة</a:t>
            </a:r>
            <a:endParaRPr lang="he-IL"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مواد الوقود وجودة البيئة</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lgn="just">
              <a:spcBef>
                <a:spcPts val="0"/>
              </a:spcBef>
              <a:buNone/>
            </a:pPr>
            <a:r>
              <a:rPr lang="ar-SA" b="1" dirty="0" smtClean="0">
                <a:solidFill>
                  <a:schemeClr val="accent2">
                    <a:lumMod val="75000"/>
                  </a:schemeClr>
                </a:solidFill>
                <a:effectLst>
                  <a:outerShdw blurRad="38100" dist="38100" dir="2700000" algn="tl">
                    <a:srgbClr val="000000">
                      <a:alpha val="43137"/>
                    </a:srgbClr>
                  </a:outerShdw>
                </a:effectLst>
              </a:rPr>
              <a:t>تحترق موادّ الوقود </a:t>
            </a:r>
            <a:r>
              <a:rPr lang="ar-SA" dirty="0" smtClean="0"/>
              <a:t>وتزودنا </a:t>
            </a:r>
            <a:r>
              <a:rPr lang="ar-SA" b="1" dirty="0" smtClean="0">
                <a:solidFill>
                  <a:schemeClr val="accent2">
                    <a:lumMod val="75000"/>
                  </a:schemeClr>
                </a:solidFill>
                <a:effectLst>
                  <a:outerShdw blurRad="38100" dist="38100" dir="2700000" algn="tl">
                    <a:srgbClr val="000000">
                      <a:alpha val="43137"/>
                    </a:srgbClr>
                  </a:outerShdw>
                </a:effectLst>
              </a:rPr>
              <a:t>بالطاقة</a:t>
            </a:r>
            <a:r>
              <a:rPr lang="ar-SA" dirty="0" smtClean="0"/>
              <a:t> اللازمة </a:t>
            </a:r>
            <a:r>
              <a:rPr lang="ar-SA" dirty="0" err="1" smtClean="0"/>
              <a:t>لاحتياجاتنا.</a:t>
            </a:r>
            <a:r>
              <a:rPr lang="ar-SA" dirty="0" smtClean="0"/>
              <a:t> لكن مع </a:t>
            </a:r>
            <a:r>
              <a:rPr lang="ar-SA" b="1" dirty="0" smtClean="0">
                <a:solidFill>
                  <a:schemeClr val="accent2">
                    <a:lumMod val="75000"/>
                  </a:schemeClr>
                </a:solidFill>
                <a:effectLst>
                  <a:outerShdw blurRad="38100" dist="38100" dir="2700000" algn="tl">
                    <a:srgbClr val="000000">
                      <a:alpha val="43137"/>
                    </a:srgbClr>
                  </a:outerShdw>
                </a:effectLst>
              </a:rPr>
              <a:t>الفائدة</a:t>
            </a:r>
            <a:r>
              <a:rPr lang="ar-SA" dirty="0" smtClean="0"/>
              <a:t>، فان موادّ الوقود </a:t>
            </a:r>
            <a:r>
              <a:rPr lang="ar-SA" b="1" dirty="0" smtClean="0">
                <a:solidFill>
                  <a:schemeClr val="accent2">
                    <a:lumMod val="75000"/>
                  </a:schemeClr>
                </a:solidFill>
                <a:effectLst>
                  <a:outerShdw blurRad="38100" dist="38100" dir="2700000" algn="tl">
                    <a:srgbClr val="000000">
                      <a:alpha val="43137"/>
                    </a:srgbClr>
                  </a:outerShdw>
                </a:effectLst>
              </a:rPr>
              <a:t>تلوّث البيئة </a:t>
            </a:r>
            <a:r>
              <a:rPr lang="ar-SA" dirty="0" smtClean="0"/>
              <a:t>أثناء احتراقها.</a:t>
            </a:r>
          </a:p>
          <a:p>
            <a:pPr marL="0" indent="0" algn="just">
              <a:spcBef>
                <a:spcPts val="0"/>
              </a:spcBef>
              <a:buNone/>
            </a:pPr>
            <a:endParaRPr lang="ar-SA" dirty="0" smtClean="0"/>
          </a:p>
          <a:p>
            <a:pPr marL="0" indent="0" algn="ctr">
              <a:spcBef>
                <a:spcPts val="0"/>
              </a:spcBef>
              <a:buNone/>
            </a:pPr>
            <a:r>
              <a:rPr lang="ar-SA" b="1" dirty="0" smtClean="0">
                <a:effectLst>
                  <a:outerShdw blurRad="38100" dist="38100" dir="2700000" algn="tl">
                    <a:srgbClr val="000000">
                      <a:alpha val="43137"/>
                    </a:srgbClr>
                  </a:outerShdw>
                </a:effectLst>
              </a:rPr>
              <a:t>لماذا يلوث استخدام مواد الوقود </a:t>
            </a:r>
            <a:r>
              <a:rPr lang="ar-SA" b="1" dirty="0" err="1" smtClean="0">
                <a:effectLst>
                  <a:outerShdw blurRad="38100" dist="38100" dir="2700000" algn="tl">
                    <a:srgbClr val="000000">
                      <a:alpha val="43137"/>
                    </a:srgbClr>
                  </a:outerShdw>
                </a:effectLst>
              </a:rPr>
              <a:t>البيئة؟</a:t>
            </a:r>
            <a:r>
              <a:rPr lang="ar-SA" b="1" dirty="0" smtClean="0">
                <a:effectLst>
                  <a:outerShdw blurRad="38100" dist="38100" dir="2700000" algn="tl">
                    <a:srgbClr val="000000">
                      <a:alpha val="43137"/>
                    </a:srgbClr>
                  </a:outerShdw>
                </a:effectLst>
              </a:rPr>
              <a:t> </a:t>
            </a:r>
          </a:p>
          <a:p>
            <a:pPr marL="0" indent="0" algn="ctr">
              <a:spcBef>
                <a:spcPts val="0"/>
              </a:spcBef>
              <a:buNone/>
            </a:pPr>
            <a:endParaRPr lang="ar-SA" b="1" dirty="0" smtClean="0">
              <a:effectLst>
                <a:outerShdw blurRad="38100" dist="38100" dir="2700000" algn="tl">
                  <a:srgbClr val="000000">
                    <a:alpha val="43137"/>
                  </a:srgbClr>
                </a:outerShdw>
              </a:effectLst>
            </a:endParaRPr>
          </a:p>
          <a:p>
            <a:pPr marL="0" indent="0" algn="ctr">
              <a:spcBef>
                <a:spcPts val="0"/>
              </a:spcBef>
              <a:buNone/>
            </a:pPr>
            <a:r>
              <a:rPr lang="ar-SA" b="1" dirty="0" smtClean="0">
                <a:effectLst>
                  <a:outerShdw blurRad="38100" dist="38100" dir="2700000" algn="tl">
                    <a:srgbClr val="000000">
                      <a:alpha val="43137"/>
                    </a:srgbClr>
                  </a:outerShdw>
                </a:effectLst>
              </a:rPr>
              <a:t>كيف يمكن التقليل الضرر الذي يحدث </a:t>
            </a:r>
            <a:r>
              <a:rPr lang="ar-SA" b="1" dirty="0" err="1" smtClean="0">
                <a:effectLst>
                  <a:outerShdw blurRad="38100" dist="38100" dir="2700000" algn="tl">
                    <a:srgbClr val="000000">
                      <a:alpha val="43137"/>
                    </a:srgbClr>
                  </a:outerShdw>
                </a:effectLst>
              </a:rPr>
              <a:t>للبيئة؟</a:t>
            </a:r>
            <a:endParaRPr lang="ar-SA" b="1" dirty="0">
              <a:effectLst>
                <a:outerShdw blurRad="38100" dist="38100" dir="2700000" algn="tl">
                  <a:srgbClr val="000000">
                    <a:alpha val="43137"/>
                  </a:srgbClr>
                </a:outerShdw>
              </a:effectLst>
            </a:endParaRPr>
          </a:p>
        </p:txBody>
      </p:sp>
      <p:sp>
        <p:nvSpPr>
          <p:cNvPr id="4" name="מלבן 3"/>
          <p:cNvSpPr/>
          <p:nvPr/>
        </p:nvSpPr>
        <p:spPr>
          <a:xfrm>
            <a:off x="611560" y="5157192"/>
            <a:ext cx="4660251" cy="923330"/>
          </a:xfrm>
          <a:prstGeom prst="rect">
            <a:avLst/>
          </a:prstGeom>
          <a:noFill/>
        </p:spPr>
        <p:txBody>
          <a:bodyPr wrap="none" lIns="91440" tIns="45720" rIns="91440" bIns="45720">
            <a:spAutoFit/>
          </a:bodyPr>
          <a:lstStyle/>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لنكتشف ذلك </a:t>
            </a:r>
            <a:r>
              <a:rPr lang="ar-SA"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معا </a:t>
            </a:r>
            <a:r>
              <a:rPr lang="ar-SA"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sym typeface="Wingdings" pitchFamily="2" charset="2"/>
              </a:rPr>
              <a:t></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32.png"/>
          <p:cNvPicPr>
            <a:picLocks noChangeAspect="1"/>
          </p:cNvPicPr>
          <p:nvPr/>
        </p:nvPicPr>
        <p:blipFill>
          <a:blip r:embed="rId2" cstate="print"/>
          <a:stretch>
            <a:fillRect/>
          </a:stretch>
        </p:blipFill>
        <p:spPr>
          <a:xfrm>
            <a:off x="3166" y="0"/>
            <a:ext cx="9137668" cy="6858000"/>
          </a:xfrm>
          <a:prstGeom prst="rect">
            <a:avLst/>
          </a:prstGeom>
        </p:spPr>
      </p:pic>
      <p:sp>
        <p:nvSpPr>
          <p:cNvPr id="5" name="מלבן 4"/>
          <p:cNvSpPr/>
          <p:nvPr/>
        </p:nvSpPr>
        <p:spPr>
          <a:xfrm rot="19436791">
            <a:off x="-304350" y="1470055"/>
            <a:ext cx="9429184" cy="2585323"/>
          </a:xfrm>
          <a:prstGeom prst="rect">
            <a:avLst/>
          </a:prstGeom>
          <a:noFill/>
        </p:spPr>
        <p:txBody>
          <a:bodyPr wrap="none" lIns="91440" tIns="45720" rIns="91440" bIns="45720">
            <a:spAutoFit/>
          </a:bodyPr>
          <a:lstStyle/>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hlinkClick r:id="rId3" action="ppaction://hlinkfile"/>
              </a:rPr>
              <a:t>تجربة</a:t>
            </a: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endPar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a:p>
            <a:pPr algn="ctr"/>
            <a:r>
              <a:rPr lang="ar-SA" sz="54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ماذا ينطلق من مادة الوقود عندما تحترق؟</a:t>
            </a:r>
            <a:endParaRPr lang="he-IL"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half" idx="2"/>
          </p:nvPr>
        </p:nvSpPr>
        <p:spPr/>
        <p:txBody>
          <a:bodyPr/>
          <a:lstStyle/>
          <a:p>
            <a:r>
              <a:rPr lang="ar-SA" b="1" dirty="0" smtClean="0">
                <a:solidFill>
                  <a:schemeClr val="accent2">
                    <a:lumMod val="75000"/>
                  </a:schemeClr>
                </a:solidFill>
                <a:effectLst>
                  <a:outerShdw blurRad="38100" dist="38100" dir="2700000" algn="tl">
                    <a:srgbClr val="000000">
                      <a:alpha val="43137"/>
                    </a:srgbClr>
                  </a:outerShdw>
                </a:effectLst>
              </a:rPr>
              <a:t>لنحافظ على بيئة نظيفة</a:t>
            </a:r>
            <a:endParaRPr lang="ar-SA" b="1" dirty="0">
              <a:solidFill>
                <a:schemeClr val="accent2">
                  <a:lumMod val="75000"/>
                </a:schemeClr>
              </a:solidFill>
              <a:effectLst>
                <a:outerShdw blurRad="38100" dist="38100" dir="2700000" algn="tl">
                  <a:srgbClr val="000000">
                    <a:alpha val="43137"/>
                  </a:srgbClr>
                </a:outerShdw>
              </a:effectLst>
            </a:endParaRPr>
          </a:p>
        </p:txBody>
      </p:sp>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مواد الوقود والبيئة: أضرار وحلول</a:t>
            </a:r>
            <a:endParaRPr lang="ar-SA" b="1" dirty="0">
              <a:effectLst>
                <a:outerShdw blurRad="38100" dist="38100" dir="2700000" algn="tl">
                  <a:srgbClr val="000000">
                    <a:alpha val="43137"/>
                  </a:srgbClr>
                </a:outerShdw>
              </a:effectLst>
            </a:endParaRPr>
          </a:p>
        </p:txBody>
      </p:sp>
      <p:pic>
        <p:nvPicPr>
          <p:cNvPr id="5" name="מציין מיקום של תמונה 4" descr="13.png"/>
          <p:cNvPicPr>
            <a:picLocks noGrp="1" noChangeAspect="1"/>
          </p:cNvPicPr>
          <p:nvPr>
            <p:ph type="pic" idx="1"/>
          </p:nvPr>
        </p:nvPicPr>
        <p:blipFill>
          <a:blip r:embed="rId2" cstate="print"/>
          <a:srcRect t="8662" b="8662"/>
          <a:stretch>
            <a:fillRect/>
          </a:stretch>
        </p:blip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ar-SA" b="1" dirty="0" smtClean="0">
                <a:effectLst>
                  <a:outerShdw blurRad="38100" dist="38100" dir="2700000" algn="tl">
                    <a:srgbClr val="000000">
                      <a:alpha val="43137"/>
                    </a:srgbClr>
                  </a:outerShdw>
                </a:effectLst>
              </a:rPr>
              <a:t>تمعن بالصور</a:t>
            </a:r>
            <a:endParaRPr lang="ar-SA" b="1" dirty="0">
              <a:effectLst>
                <a:outerShdw blurRad="38100" dist="38100" dir="2700000" algn="tl">
                  <a:srgbClr val="000000">
                    <a:alpha val="43137"/>
                  </a:srgbClr>
                </a:outerShdw>
              </a:effectLst>
            </a:endParaRPr>
          </a:p>
        </p:txBody>
      </p:sp>
      <p:sp>
        <p:nvSpPr>
          <p:cNvPr id="6" name="מציין מיקום טקסט 5"/>
          <p:cNvSpPr>
            <a:spLocks noGrp="1"/>
          </p:cNvSpPr>
          <p:nvPr>
            <p:ph type="body" sz="quarter" idx="1"/>
          </p:nvPr>
        </p:nvSpPr>
        <p:spPr/>
        <p:txBody>
          <a:bodyPr>
            <a:normAutofit/>
          </a:bodyPr>
          <a:lstStyle/>
          <a:p>
            <a:r>
              <a:rPr lang="ar-SA" sz="2800" dirty="0" smtClean="0">
                <a:effectLst>
                  <a:outerShdw blurRad="38100" dist="38100" dir="2700000" algn="tl">
                    <a:srgbClr val="000000">
                      <a:alpha val="43137"/>
                    </a:srgbClr>
                  </a:outerShdw>
                </a:effectLst>
              </a:rPr>
              <a:t>مداخن توليد الكهرباء</a:t>
            </a:r>
            <a:endParaRPr lang="ar-SA" sz="2800" dirty="0">
              <a:effectLst>
                <a:outerShdw blurRad="38100" dist="38100" dir="2700000" algn="tl">
                  <a:srgbClr val="000000">
                    <a:alpha val="43137"/>
                  </a:srgbClr>
                </a:outerShdw>
              </a:effectLst>
            </a:endParaRPr>
          </a:p>
        </p:txBody>
      </p:sp>
      <p:sp>
        <p:nvSpPr>
          <p:cNvPr id="8" name="מציין מיקום טקסט 7"/>
          <p:cNvSpPr>
            <a:spLocks noGrp="1"/>
          </p:cNvSpPr>
          <p:nvPr>
            <p:ph type="body" sz="quarter" idx="3"/>
          </p:nvPr>
        </p:nvSpPr>
        <p:spPr/>
        <p:txBody>
          <a:bodyPr>
            <a:normAutofit/>
          </a:bodyPr>
          <a:lstStyle/>
          <a:p>
            <a:r>
              <a:rPr lang="ar-SA" sz="2800" dirty="0" smtClean="0"/>
              <a:t>محطة توليد الطاقة</a:t>
            </a:r>
            <a:endParaRPr lang="ar-SA" sz="2800" dirty="0"/>
          </a:p>
        </p:txBody>
      </p:sp>
      <p:pic>
        <p:nvPicPr>
          <p:cNvPr id="1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492896"/>
            <a:ext cx="3888432"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3"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492896"/>
            <a:ext cx="3886200" cy="3429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fade">
                                      <p:cBhvr>
                                        <p:cTn id="25" dur="1000"/>
                                        <p:tgtEl>
                                          <p:spTgt spid="8">
                                            <p:bg/>
                                          </p:spTgt>
                                        </p:tgtEl>
                                      </p:cBhvr>
                                    </p:animEffect>
                                    <p:anim calcmode="lin" valueType="num">
                                      <p:cBhvr>
                                        <p:cTn id="26" dur="1000" fill="hold"/>
                                        <p:tgtEl>
                                          <p:spTgt spid="8">
                                            <p:bg/>
                                          </p:spTgt>
                                        </p:tgtEl>
                                        <p:attrNameLst>
                                          <p:attrName>ppt_x</p:attrName>
                                        </p:attrNameLst>
                                      </p:cBhvr>
                                      <p:tavLst>
                                        <p:tav tm="0">
                                          <p:val>
                                            <p:strVal val="#ppt_x"/>
                                          </p:val>
                                        </p:tav>
                                        <p:tav tm="100000">
                                          <p:val>
                                            <p:strVal val="#ppt_x"/>
                                          </p:val>
                                        </p:tav>
                                      </p:tavLst>
                                    </p:anim>
                                    <p:anim calcmode="lin" valueType="num">
                                      <p:cBhvr>
                                        <p:cTn id="27"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bg/>
                                          </p:spTgt>
                                        </p:tgtEl>
                                        <p:attrNameLst>
                                          <p:attrName>style.visibility</p:attrName>
                                        </p:attrNameLst>
                                      </p:cBhvr>
                                      <p:to>
                                        <p:strVal val="visible"/>
                                      </p:to>
                                    </p:set>
                                    <p:animEffect transition="in" filter="fade">
                                      <p:cBhvr>
                                        <p:cTn id="46" dur="1000"/>
                                        <p:tgtEl>
                                          <p:spTgt spid="6">
                                            <p:bg/>
                                          </p:spTgt>
                                        </p:tgtEl>
                                      </p:cBhvr>
                                    </p:animEffect>
                                    <p:anim calcmode="lin" valueType="num">
                                      <p:cBhvr>
                                        <p:cTn id="47" dur="1000" fill="hold"/>
                                        <p:tgtEl>
                                          <p:spTgt spid="6">
                                            <p:bg/>
                                          </p:spTgt>
                                        </p:tgtEl>
                                        <p:attrNameLst>
                                          <p:attrName>ppt_x</p:attrName>
                                        </p:attrNameLst>
                                      </p:cBhvr>
                                      <p:tavLst>
                                        <p:tav tm="0">
                                          <p:val>
                                            <p:strVal val="#ppt_x"/>
                                          </p:val>
                                        </p:tav>
                                        <p:tav tm="100000">
                                          <p:val>
                                            <p:strVal val="#ppt_x"/>
                                          </p:val>
                                        </p:tav>
                                      </p:tavLst>
                                    </p:anim>
                                    <p:anim calcmode="lin" valueType="num">
                                      <p:cBhvr>
                                        <p:cTn id="48"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fade">
                                      <p:cBhvr>
                                        <p:cTn id="53" dur="1000"/>
                                        <p:tgtEl>
                                          <p:spTgt spid="6">
                                            <p:txEl>
                                              <p:pRg st="0" end="0"/>
                                            </p:txEl>
                                          </p:spTgt>
                                        </p:tgtEl>
                                      </p:cBhvr>
                                    </p:animEffect>
                                    <p:anim calcmode="lin" valueType="num">
                                      <p:cBhvr>
                                        <p:cTn id="5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P spid="8"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وهذه الصور</a:t>
            </a:r>
            <a:endParaRPr lang="ar-SA" b="1" dirty="0">
              <a:effectLst>
                <a:outerShdw blurRad="38100" dist="38100" dir="2700000" algn="tl">
                  <a:srgbClr val="000000">
                    <a:alpha val="43137"/>
                  </a:srgbClr>
                </a:outerShdw>
              </a:effectLst>
            </a:endParaRPr>
          </a:p>
        </p:txBody>
      </p:sp>
      <p:sp>
        <p:nvSpPr>
          <p:cNvPr id="6" name="מציין מיקום טקסט 5"/>
          <p:cNvSpPr>
            <a:spLocks noGrp="1"/>
          </p:cNvSpPr>
          <p:nvPr>
            <p:ph type="body" sz="quarter" idx="3"/>
          </p:nvPr>
        </p:nvSpPr>
        <p:spPr>
          <a:xfrm>
            <a:off x="2628900" y="1772816"/>
            <a:ext cx="3886200" cy="640080"/>
          </a:xfrm>
        </p:spPr>
        <p:txBody>
          <a:bodyPr>
            <a:normAutofit/>
          </a:bodyPr>
          <a:lstStyle/>
          <a:p>
            <a:pPr algn="ctr"/>
            <a:r>
              <a:rPr lang="ar-SA" sz="2800" dirty="0" smtClean="0">
                <a:effectLst>
                  <a:outerShdw blurRad="38100" dist="38100" dir="2700000" algn="tl">
                    <a:srgbClr val="000000">
                      <a:alpha val="43137"/>
                    </a:srgbClr>
                  </a:outerShdw>
                </a:effectLst>
              </a:rPr>
              <a:t>دخان المصانع</a:t>
            </a:r>
            <a:endParaRPr lang="ar-SA" sz="2800" dirty="0">
              <a:effectLst>
                <a:outerShdw blurRad="38100" dist="38100" dir="2700000" algn="tl">
                  <a:srgbClr val="000000">
                    <a:alpha val="43137"/>
                  </a:srgbClr>
                </a:outerShdw>
              </a:effectLst>
            </a:endParaRPr>
          </a:p>
        </p:txBody>
      </p:sp>
      <p:pic>
        <p:nvPicPr>
          <p:cNvPr id="7"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492896"/>
            <a:ext cx="3888431" cy="3528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2492896"/>
            <a:ext cx="3816424"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أنظر لهذه الصور</a:t>
            </a:r>
            <a:endParaRPr lang="ar-SA" b="1" dirty="0">
              <a:effectLst>
                <a:outerShdw blurRad="38100" dist="38100" dir="2700000" algn="tl">
                  <a:srgbClr val="000000">
                    <a:alpha val="43137"/>
                  </a:srgbClr>
                </a:outerShdw>
              </a:effectLst>
            </a:endParaRPr>
          </a:p>
        </p:txBody>
      </p:sp>
      <p:sp>
        <p:nvSpPr>
          <p:cNvPr id="6" name="מציין מיקום טקסט 5"/>
          <p:cNvSpPr>
            <a:spLocks noGrp="1"/>
          </p:cNvSpPr>
          <p:nvPr>
            <p:ph type="body" sz="quarter" idx="3"/>
          </p:nvPr>
        </p:nvSpPr>
        <p:spPr>
          <a:xfrm>
            <a:off x="2628900" y="1752600"/>
            <a:ext cx="3886200" cy="640080"/>
          </a:xfrm>
        </p:spPr>
        <p:txBody>
          <a:bodyPr>
            <a:normAutofit/>
          </a:bodyPr>
          <a:lstStyle/>
          <a:p>
            <a:pPr algn="ctr"/>
            <a:r>
              <a:rPr lang="ar-SA" sz="2800" dirty="0" smtClean="0">
                <a:effectLst>
                  <a:outerShdw blurRad="38100" dist="38100" dir="2700000" algn="tl">
                    <a:srgbClr val="000000">
                      <a:alpha val="43137"/>
                    </a:srgbClr>
                  </a:outerShdw>
                </a:effectLst>
              </a:rPr>
              <a:t>دخان من عادم السيارة</a:t>
            </a:r>
          </a:p>
        </p:txBody>
      </p:sp>
      <p:pic>
        <p:nvPicPr>
          <p:cNvPr id="7"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492896"/>
            <a:ext cx="3888432" cy="3528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492896"/>
            <a:ext cx="3888431"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وأخيرًا الى هذه الصور</a:t>
            </a:r>
            <a:endParaRPr lang="ar-SA" b="1" dirty="0">
              <a:effectLst>
                <a:outerShdw blurRad="38100" dist="38100" dir="2700000" algn="tl">
                  <a:srgbClr val="000000">
                    <a:alpha val="43137"/>
                  </a:srgbClr>
                </a:outerShdw>
              </a:effectLst>
            </a:endParaRPr>
          </a:p>
        </p:txBody>
      </p:sp>
      <p:sp>
        <p:nvSpPr>
          <p:cNvPr id="5" name="מציין מיקום טקסט 4"/>
          <p:cNvSpPr>
            <a:spLocks noGrp="1"/>
          </p:cNvSpPr>
          <p:nvPr>
            <p:ph type="body" sz="quarter" idx="1"/>
          </p:nvPr>
        </p:nvSpPr>
        <p:spPr/>
        <p:txBody>
          <a:bodyPr>
            <a:normAutofit/>
          </a:bodyPr>
          <a:lstStyle/>
          <a:p>
            <a:r>
              <a:rPr lang="ar-SA" sz="2800" dirty="0" smtClean="0">
                <a:effectLst>
                  <a:outerShdw blurRad="38100" dist="38100" dir="2700000" algn="tl">
                    <a:srgbClr val="000000">
                      <a:alpha val="43137"/>
                    </a:srgbClr>
                  </a:outerShdw>
                </a:effectLst>
              </a:rPr>
              <a:t>كائنات حية تضرر من النفط</a:t>
            </a:r>
          </a:p>
        </p:txBody>
      </p:sp>
      <p:sp>
        <p:nvSpPr>
          <p:cNvPr id="6" name="מציין מיקום טקסט 5"/>
          <p:cNvSpPr>
            <a:spLocks noGrp="1"/>
          </p:cNvSpPr>
          <p:nvPr>
            <p:ph type="body" sz="quarter" idx="3"/>
          </p:nvPr>
        </p:nvSpPr>
        <p:spPr/>
        <p:txBody>
          <a:bodyPr>
            <a:normAutofit/>
          </a:bodyPr>
          <a:lstStyle/>
          <a:p>
            <a:r>
              <a:rPr lang="ar-SA" sz="2800" dirty="0" smtClean="0">
                <a:effectLst>
                  <a:outerShdw blurRad="38100" dist="38100" dir="2700000" algn="tl">
                    <a:srgbClr val="000000">
                      <a:alpha val="43137"/>
                    </a:srgbClr>
                  </a:outerShdw>
                </a:effectLst>
              </a:rPr>
              <a:t>تسرب النفط من السفن في البحر</a:t>
            </a:r>
          </a:p>
        </p:txBody>
      </p:sp>
      <p:pic>
        <p:nvPicPr>
          <p:cNvPr id="7"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492896"/>
            <a:ext cx="3888432"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492896"/>
            <a:ext cx="388843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animEffect transition="in" filter="fade">
                                      <p:cBhvr>
                                        <p:cTn id="35" dur="1000"/>
                                        <p:tgtEl>
                                          <p:spTgt spid="5">
                                            <p:bg/>
                                          </p:spTgt>
                                        </p:tgtEl>
                                      </p:cBhvr>
                                    </p:animEffect>
                                    <p:anim calcmode="lin" valueType="num">
                                      <p:cBhvr>
                                        <p:cTn id="36" dur="1000" fill="hold"/>
                                        <p:tgtEl>
                                          <p:spTgt spid="5">
                                            <p:bg/>
                                          </p:spTgt>
                                        </p:tgtEl>
                                        <p:attrNameLst>
                                          <p:attrName>ppt_x</p:attrName>
                                        </p:attrNameLst>
                                      </p:cBhvr>
                                      <p:tavLst>
                                        <p:tav tm="0">
                                          <p:val>
                                            <p:strVal val="#ppt_x"/>
                                          </p:val>
                                        </p:tav>
                                        <p:tav tm="100000">
                                          <p:val>
                                            <p:strVal val="#ppt_x"/>
                                          </p:val>
                                        </p:tav>
                                      </p:tavLst>
                                    </p:anim>
                                    <p:anim calcmode="lin" valueType="num">
                                      <p:cBhvr>
                                        <p:cTn id="3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27.png"/>
          <p:cNvPicPr>
            <a:picLocks noChangeAspect="1"/>
          </p:cNvPicPr>
          <p:nvPr/>
        </p:nvPicPr>
        <p:blipFill>
          <a:blip r:embed="rId2" cstate="print"/>
          <a:stretch>
            <a:fillRect/>
          </a:stretch>
        </p:blipFill>
        <p:spPr>
          <a:xfrm>
            <a:off x="3166" y="0"/>
            <a:ext cx="9137668" cy="6858000"/>
          </a:xfrm>
          <a:prstGeom prst="rect">
            <a:avLst/>
          </a:prstGeom>
        </p:spPr>
      </p:pic>
      <p:pic>
        <p:nvPicPr>
          <p:cNvPr id="6" name="תמונה 5" descr="8735.png"/>
          <p:cNvPicPr>
            <a:picLocks noChangeAspect="1"/>
          </p:cNvPicPr>
          <p:nvPr/>
        </p:nvPicPr>
        <p:blipFill>
          <a:blip r:embed="rId3" cstate="print"/>
          <a:stretch>
            <a:fillRect/>
          </a:stretch>
        </p:blipFill>
        <p:spPr>
          <a:xfrm>
            <a:off x="5868144" y="4797152"/>
            <a:ext cx="2381583" cy="1448002"/>
          </a:xfrm>
          <a:prstGeom prst="rect">
            <a:avLst/>
          </a:prstGeom>
        </p:spPr>
      </p:pic>
      <p:sp>
        <p:nvSpPr>
          <p:cNvPr id="8" name="הסבר קווי 3 (ללא גבול) 7"/>
          <p:cNvSpPr/>
          <p:nvPr/>
        </p:nvSpPr>
        <p:spPr>
          <a:xfrm>
            <a:off x="3419872" y="1268760"/>
            <a:ext cx="3600400" cy="2880320"/>
          </a:xfrm>
          <a:prstGeom prst="callout3">
            <a:avLst>
              <a:gd name="adj1" fmla="val 18750"/>
              <a:gd name="adj2" fmla="val -8333"/>
              <a:gd name="adj3" fmla="val 18750"/>
              <a:gd name="adj4" fmla="val -16667"/>
              <a:gd name="adj5" fmla="val 140313"/>
              <a:gd name="adj6" fmla="val -37556"/>
              <a:gd name="adj7" fmla="val 157354"/>
              <a:gd name="adj8" fmla="val 59504"/>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dirty="0"/>
          </a:p>
        </p:txBody>
      </p:sp>
      <p:sp>
        <p:nvSpPr>
          <p:cNvPr id="9" name="מלבן 8"/>
          <p:cNvSpPr/>
          <p:nvPr/>
        </p:nvSpPr>
        <p:spPr>
          <a:xfrm>
            <a:off x="2843808" y="1340768"/>
            <a:ext cx="4495934" cy="2585323"/>
          </a:xfrm>
          <a:prstGeom prst="rect">
            <a:avLst/>
          </a:prstGeom>
          <a:noFill/>
        </p:spPr>
        <p:txBody>
          <a:bodyPr wrap="square" lIns="91440" tIns="45720" rIns="91440" bIns="45720">
            <a:spAutoFit/>
          </a:bodyPr>
          <a:lstStyle/>
          <a:p>
            <a:pPr algn="ctr"/>
            <a:r>
              <a:rPr lang="ar-SA"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إِذاً هل تعتبر </a:t>
            </a:r>
          </a:p>
          <a:p>
            <a:pPr algn="ctr"/>
            <a:r>
              <a:rPr lang="ar-SA"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هذه المواد </a:t>
            </a:r>
          </a:p>
          <a:p>
            <a:pPr algn="ctr"/>
            <a:r>
              <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مواد وقود؟</a:t>
            </a:r>
            <a:endParaRPr lang="he-IL"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9">
                                            <p:txEl>
                                              <p:pRg st="0" end="0"/>
                                            </p:txEl>
                                          </p:spTgt>
                                        </p:tgtEl>
                                        <p:attrNameLst>
                                          <p:attrName>ppt_x</p:attrName>
                                        </p:attrNameLst>
                                      </p:cBhvr>
                                    </p:anim>
                                    <p:anim from="0" to="-1.0" calcmode="lin" valueType="num">
                                      <p:cBhvr>
                                        <p:cTn id="8" dur="200" decel="50000" autoRev="1" fill="hold">
                                          <p:stCondLst>
                                            <p:cond delay="600"/>
                                          </p:stCondLst>
                                        </p:cTn>
                                        <p:tgtEl>
                                          <p:spTgt spid="9">
                                            <p:txEl>
                                              <p:pRg st="0" end="0"/>
                                            </p:txEl>
                                          </p:spTgt>
                                        </p:tgtEl>
                                        <p:attrNameLst>
                                          <p:attrName>xshear</p:attrName>
                                        </p:attrNameLst>
                                      </p:cBhvr>
                                    </p:anim>
                                    <p:animScale>
                                      <p:cBhvr>
                                        <p:cTn id="9" dur="200" decel="100000" autoRev="1" fill="hold">
                                          <p:stCondLst>
                                            <p:cond delay="600"/>
                                          </p:stCondLst>
                                        </p:cTn>
                                        <p:tgtEl>
                                          <p:spTgt spid="9">
                                            <p:txEl>
                                              <p:pRg st="0" end="0"/>
                                            </p:txEl>
                                          </p:spTgt>
                                        </p:tgtEl>
                                      </p:cBhvr>
                                      <p:from x="100000" y="100000"/>
                                      <p:to x="80000" y="100000"/>
                                    </p:animScale>
                                    <p:anim by="(#ppt_h/3+#ppt_w*0.1)" calcmode="lin" valueType="num">
                                      <p:cBhvr additive="sum">
                                        <p:cTn id="10" dur="200" decel="100000" autoRev="1" fill="hold">
                                          <p:stCondLst>
                                            <p:cond delay="600"/>
                                          </p:stCondLst>
                                        </p:cTn>
                                        <p:tgtEl>
                                          <p:spTgt spid="9">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9">
                                            <p:txEl>
                                              <p:pRg st="1" end="1"/>
                                            </p:txEl>
                                          </p:spTgt>
                                        </p:tgtEl>
                                        <p:attrNameLst>
                                          <p:attrName>ppt_x</p:attrName>
                                        </p:attrNameLst>
                                      </p:cBhvr>
                                    </p:anim>
                                    <p:anim from="0" to="-1.0" calcmode="lin" valueType="num">
                                      <p:cBhvr>
                                        <p:cTn id="14" dur="200" decel="50000" autoRev="1" fill="hold">
                                          <p:stCondLst>
                                            <p:cond delay="600"/>
                                          </p:stCondLst>
                                        </p:cTn>
                                        <p:tgtEl>
                                          <p:spTgt spid="9">
                                            <p:txEl>
                                              <p:pRg st="1" end="1"/>
                                            </p:txEl>
                                          </p:spTgt>
                                        </p:tgtEl>
                                        <p:attrNameLst>
                                          <p:attrName>xshear</p:attrName>
                                        </p:attrNameLst>
                                      </p:cBhvr>
                                    </p:anim>
                                    <p:animScale>
                                      <p:cBhvr>
                                        <p:cTn id="15" dur="200" decel="100000" autoRev="1" fill="hold">
                                          <p:stCondLst>
                                            <p:cond delay="600"/>
                                          </p:stCondLst>
                                        </p:cTn>
                                        <p:tgtEl>
                                          <p:spTgt spid="9">
                                            <p:txEl>
                                              <p:pRg st="1" end="1"/>
                                            </p:txEl>
                                          </p:spTgt>
                                        </p:tgtEl>
                                      </p:cBhvr>
                                      <p:from x="100000" y="100000"/>
                                      <p:to x="80000" y="100000"/>
                                    </p:animScale>
                                    <p:anim by="(#ppt_h/3+#ppt_w*0.1)" calcmode="lin" valueType="num">
                                      <p:cBhvr additive="sum">
                                        <p:cTn id="16" dur="200" decel="100000" autoRev="1" fill="hold">
                                          <p:stCondLst>
                                            <p:cond delay="600"/>
                                          </p:stCondLst>
                                        </p:cTn>
                                        <p:tgtEl>
                                          <p:spTgt spid="9">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9">
                                            <p:txEl>
                                              <p:pRg st="2" end="2"/>
                                            </p:txEl>
                                          </p:spTgt>
                                        </p:tgtEl>
                                        <p:attrNameLst>
                                          <p:attrName>ppt_x</p:attrName>
                                        </p:attrNameLst>
                                      </p:cBhvr>
                                    </p:anim>
                                    <p:anim from="0" to="-1.0" calcmode="lin" valueType="num">
                                      <p:cBhvr>
                                        <p:cTn id="20" dur="200" decel="50000" autoRev="1" fill="hold">
                                          <p:stCondLst>
                                            <p:cond delay="600"/>
                                          </p:stCondLst>
                                        </p:cTn>
                                        <p:tgtEl>
                                          <p:spTgt spid="9">
                                            <p:txEl>
                                              <p:pRg st="2" end="2"/>
                                            </p:txEl>
                                          </p:spTgt>
                                        </p:tgtEl>
                                        <p:attrNameLst>
                                          <p:attrName>xshear</p:attrName>
                                        </p:attrNameLst>
                                      </p:cBhvr>
                                    </p:anim>
                                    <p:animScale>
                                      <p:cBhvr>
                                        <p:cTn id="21" dur="200" decel="100000" autoRev="1" fill="hold">
                                          <p:stCondLst>
                                            <p:cond delay="600"/>
                                          </p:stCondLst>
                                        </p:cTn>
                                        <p:tgtEl>
                                          <p:spTgt spid="9">
                                            <p:txEl>
                                              <p:pRg st="2" end="2"/>
                                            </p:txEl>
                                          </p:spTgt>
                                        </p:tgtEl>
                                      </p:cBhvr>
                                      <p:from x="100000" y="100000"/>
                                      <p:to x="80000" y="100000"/>
                                    </p:animScale>
                                    <p:anim by="(#ppt_h/3+#ppt_w*0.1)" calcmode="lin" valueType="num">
                                      <p:cBhvr additive="sum">
                                        <p:cTn id="22" dur="200" decel="100000" autoRev="1" fill="hold">
                                          <p:stCondLst>
                                            <p:cond delay="600"/>
                                          </p:stCondLst>
                                        </p:cTn>
                                        <p:tgtEl>
                                          <p:spTgt spid="9">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27.png"/>
          <p:cNvPicPr>
            <a:picLocks noChangeAspect="1"/>
          </p:cNvPicPr>
          <p:nvPr/>
        </p:nvPicPr>
        <p:blipFill>
          <a:blip r:embed="rId2" cstate="print"/>
          <a:stretch>
            <a:fillRect/>
          </a:stretch>
        </p:blipFill>
        <p:spPr>
          <a:xfrm>
            <a:off x="3166" y="0"/>
            <a:ext cx="9137668" cy="6858000"/>
          </a:xfrm>
          <a:prstGeom prst="rect">
            <a:avLst/>
          </a:prstGeom>
        </p:spPr>
      </p:pic>
      <p:pic>
        <p:nvPicPr>
          <p:cNvPr id="6" name="תמונה 5" descr="8735.png"/>
          <p:cNvPicPr>
            <a:picLocks noChangeAspect="1"/>
          </p:cNvPicPr>
          <p:nvPr/>
        </p:nvPicPr>
        <p:blipFill>
          <a:blip r:embed="rId3" cstate="print"/>
          <a:stretch>
            <a:fillRect/>
          </a:stretch>
        </p:blipFill>
        <p:spPr>
          <a:xfrm>
            <a:off x="5868144" y="4797152"/>
            <a:ext cx="2381583" cy="1448002"/>
          </a:xfrm>
          <a:prstGeom prst="rect">
            <a:avLst/>
          </a:prstGeom>
        </p:spPr>
      </p:pic>
      <p:sp>
        <p:nvSpPr>
          <p:cNvPr id="8" name="הסבר קווי 3 (ללא גבול) 7"/>
          <p:cNvSpPr/>
          <p:nvPr/>
        </p:nvSpPr>
        <p:spPr>
          <a:xfrm>
            <a:off x="3419872" y="1268760"/>
            <a:ext cx="3600400" cy="2880320"/>
          </a:xfrm>
          <a:prstGeom prst="callout3">
            <a:avLst>
              <a:gd name="adj1" fmla="val 18750"/>
              <a:gd name="adj2" fmla="val -8333"/>
              <a:gd name="adj3" fmla="val 18750"/>
              <a:gd name="adj4" fmla="val -16667"/>
              <a:gd name="adj5" fmla="val 140313"/>
              <a:gd name="adj6" fmla="val -37556"/>
              <a:gd name="adj7" fmla="val 157354"/>
              <a:gd name="adj8" fmla="val 59504"/>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dirty="0"/>
          </a:p>
        </p:txBody>
      </p:sp>
      <p:sp>
        <p:nvSpPr>
          <p:cNvPr id="9" name="מלבן 8"/>
          <p:cNvSpPr/>
          <p:nvPr/>
        </p:nvSpPr>
        <p:spPr>
          <a:xfrm>
            <a:off x="3059832" y="1412776"/>
            <a:ext cx="4495934" cy="2585323"/>
          </a:xfrm>
          <a:prstGeom prst="rect">
            <a:avLst/>
          </a:prstGeom>
          <a:noFill/>
        </p:spPr>
        <p:txBody>
          <a:bodyPr wrap="square" lIns="91440" tIns="45720" rIns="91440" bIns="45720">
            <a:spAutoFit/>
          </a:bodyPr>
          <a:lstStyle/>
          <a:p>
            <a:pPr algn="ctr"/>
            <a:r>
              <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ما هي المشكلة التي تظهر في </a:t>
            </a:r>
            <a:r>
              <a:rPr lang="ar-SA"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الصور؟</a:t>
            </a:r>
            <a:endPar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9">
                                            <p:txEl>
                                              <p:pRg st="0" end="0"/>
                                            </p:txEl>
                                          </p:spTgt>
                                        </p:tgtEl>
                                        <p:attrNameLst>
                                          <p:attrName>ppt_x</p:attrName>
                                        </p:attrNameLst>
                                      </p:cBhvr>
                                    </p:anim>
                                    <p:anim from="0" to="-1.0" calcmode="lin" valueType="num">
                                      <p:cBhvr>
                                        <p:cTn id="8" dur="200" decel="50000" autoRev="1" fill="hold">
                                          <p:stCondLst>
                                            <p:cond delay="600"/>
                                          </p:stCondLst>
                                        </p:cTn>
                                        <p:tgtEl>
                                          <p:spTgt spid="9">
                                            <p:txEl>
                                              <p:pRg st="0" end="0"/>
                                            </p:txEl>
                                          </p:spTgt>
                                        </p:tgtEl>
                                        <p:attrNameLst>
                                          <p:attrName>xshear</p:attrName>
                                        </p:attrNameLst>
                                      </p:cBhvr>
                                    </p:anim>
                                    <p:animScale>
                                      <p:cBhvr>
                                        <p:cTn id="9" dur="200" decel="100000" autoRev="1" fill="hold">
                                          <p:stCondLst>
                                            <p:cond delay="600"/>
                                          </p:stCondLst>
                                        </p:cTn>
                                        <p:tgtEl>
                                          <p:spTgt spid="9">
                                            <p:txEl>
                                              <p:pRg st="0" end="0"/>
                                            </p:txEl>
                                          </p:spTgt>
                                        </p:tgtEl>
                                      </p:cBhvr>
                                      <p:from x="100000" y="100000"/>
                                      <p:to x="80000" y="100000"/>
                                    </p:animScale>
                                    <p:anim by="(#ppt_h/3+#ppt_w*0.1)" calcmode="lin" valueType="num">
                                      <p:cBhvr additive="sum">
                                        <p:cTn id="10" dur="200" decel="100000" autoRev="1" fill="hold">
                                          <p:stCondLst>
                                            <p:cond delay="600"/>
                                          </p:stCondLst>
                                        </p:cTn>
                                        <p:tgtEl>
                                          <p:spTgt spid="9">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 أضرار مواد الوقود والبيئة</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normAutofit fontScale="92500" lnSpcReduction="10000"/>
          </a:bodyPr>
          <a:lstStyle/>
          <a:p>
            <a:pPr marL="0" indent="0" algn="just">
              <a:spcBef>
                <a:spcPts val="0"/>
              </a:spcBef>
              <a:buNone/>
            </a:pPr>
            <a:r>
              <a:rPr lang="ar-SA" dirty="0" smtClean="0"/>
              <a:t>تساهم موادّ الوقود في راحتنا، لكن استخدام </a:t>
            </a:r>
            <a:r>
              <a:rPr lang="ar-SA" b="1" dirty="0" smtClean="0">
                <a:solidFill>
                  <a:schemeClr val="accent2">
                    <a:lumMod val="75000"/>
                  </a:schemeClr>
                </a:solidFill>
                <a:effectLst>
                  <a:outerShdw blurRad="38100" dist="38100" dir="2700000" algn="tl">
                    <a:srgbClr val="000000">
                      <a:alpha val="43137"/>
                    </a:srgbClr>
                  </a:outerShdw>
                </a:effectLst>
              </a:rPr>
              <a:t>موادّ الوقود </a:t>
            </a:r>
            <a:r>
              <a:rPr lang="ar-SA" dirty="0" smtClean="0"/>
              <a:t>يسّبب أيضّا </a:t>
            </a:r>
            <a:r>
              <a:rPr lang="ar-SA" b="1" dirty="0" smtClean="0">
                <a:solidFill>
                  <a:schemeClr val="accent2">
                    <a:lumMod val="75000"/>
                  </a:schemeClr>
                </a:solidFill>
                <a:effectLst>
                  <a:outerShdw blurRad="38100" dist="38100" dir="2700000" algn="tl">
                    <a:srgbClr val="000000">
                      <a:alpha val="43137"/>
                    </a:srgbClr>
                  </a:outerShdw>
                </a:effectLst>
              </a:rPr>
              <a:t>ضررًا للبيئة</a:t>
            </a:r>
            <a:r>
              <a:rPr lang="ar-SA" dirty="0" smtClean="0"/>
              <a:t>.</a:t>
            </a:r>
          </a:p>
          <a:p>
            <a:pPr marL="0" indent="0" algn="just">
              <a:spcBef>
                <a:spcPts val="0"/>
              </a:spcBef>
              <a:buNone/>
            </a:pPr>
            <a:endParaRPr lang="ar-SA" dirty="0" smtClean="0"/>
          </a:p>
          <a:p>
            <a:pPr marL="0" indent="0" algn="just">
              <a:spcBef>
                <a:spcPts val="0"/>
              </a:spcBef>
            </a:pPr>
            <a:r>
              <a:rPr lang="ar-SA" dirty="0" smtClean="0"/>
              <a:t> عندما </a:t>
            </a:r>
            <a:r>
              <a:rPr lang="ar-SA" b="1" dirty="0" smtClean="0">
                <a:solidFill>
                  <a:schemeClr val="accent2">
                    <a:lumMod val="75000"/>
                  </a:schemeClr>
                </a:solidFill>
                <a:effectLst>
                  <a:outerShdw blurRad="38100" dist="38100" dir="2700000" algn="tl">
                    <a:srgbClr val="000000">
                      <a:alpha val="43137"/>
                    </a:srgbClr>
                  </a:outerShdw>
                </a:effectLst>
              </a:rPr>
              <a:t>نحرُق</a:t>
            </a:r>
            <a:r>
              <a:rPr lang="ar-SA" dirty="0" smtClean="0"/>
              <a:t> موادّ وقود، تنتج غالبًا </a:t>
            </a:r>
            <a:r>
              <a:rPr lang="ar-SA" b="1" dirty="0" smtClean="0">
                <a:solidFill>
                  <a:schemeClr val="accent2">
                    <a:lumMod val="75000"/>
                  </a:schemeClr>
                </a:solidFill>
                <a:effectLst>
                  <a:outerShdw blurRad="38100" dist="38100" dir="2700000" algn="tl">
                    <a:srgbClr val="000000">
                      <a:alpha val="43137"/>
                    </a:srgbClr>
                  </a:outerShdw>
                </a:effectLst>
              </a:rPr>
              <a:t>منتجات جانبية </a:t>
            </a:r>
            <a:r>
              <a:rPr lang="ar-SA" dirty="0" smtClean="0"/>
              <a:t>مثل: </a:t>
            </a:r>
            <a:r>
              <a:rPr lang="ar-SA" b="1" dirty="0" smtClean="0">
                <a:solidFill>
                  <a:schemeClr val="accent2">
                    <a:lumMod val="75000"/>
                  </a:schemeClr>
                </a:solidFill>
                <a:effectLst>
                  <a:outerShdw blurRad="38100" dist="38100" dir="2700000" algn="tl">
                    <a:srgbClr val="000000">
                      <a:alpha val="43137"/>
                    </a:srgbClr>
                  </a:outerShdw>
                </a:effectLst>
              </a:rPr>
              <a:t>الدخان</a:t>
            </a:r>
            <a:r>
              <a:rPr lang="ar-SA" dirty="0" smtClean="0"/>
              <a:t>، </a:t>
            </a:r>
            <a:r>
              <a:rPr lang="ar-SA" b="1" dirty="0" err="1" smtClean="0">
                <a:solidFill>
                  <a:schemeClr val="accent2">
                    <a:lumMod val="75000"/>
                  </a:schemeClr>
                </a:solidFill>
                <a:effectLst>
                  <a:outerShdw blurRad="38100" dist="38100" dir="2700000" algn="tl">
                    <a:srgbClr val="000000">
                      <a:alpha val="43137"/>
                    </a:srgbClr>
                  </a:outerShdw>
                </a:effectLst>
              </a:rPr>
              <a:t>السّناج</a:t>
            </a:r>
            <a:r>
              <a:rPr lang="ar-SA" b="1" dirty="0" smtClean="0">
                <a:solidFill>
                  <a:schemeClr val="accent2">
                    <a:lumMod val="75000"/>
                  </a:schemeClr>
                </a:solidFill>
                <a:effectLst>
                  <a:outerShdw blurRad="38100" dist="38100" dir="2700000" algn="tl">
                    <a:srgbClr val="000000">
                      <a:alpha val="43137"/>
                    </a:srgbClr>
                  </a:outerShdw>
                </a:effectLst>
              </a:rPr>
              <a:t> </a:t>
            </a:r>
            <a:r>
              <a:rPr lang="ar-SA" b="1" dirty="0" err="1" smtClean="0">
                <a:solidFill>
                  <a:schemeClr val="accent2">
                    <a:lumMod val="75000"/>
                  </a:schemeClr>
                </a:solidFill>
                <a:effectLst>
                  <a:outerShdw blurRad="38100" dist="38100" dir="2700000" algn="tl">
                    <a:srgbClr val="000000">
                      <a:alpha val="43137"/>
                    </a:srgbClr>
                  </a:outerShdw>
                </a:effectLst>
              </a:rPr>
              <a:t>والرَّماد</a:t>
            </a:r>
            <a:r>
              <a:rPr lang="ar-SA" dirty="0" err="1" smtClean="0"/>
              <a:t>.</a:t>
            </a:r>
            <a:r>
              <a:rPr lang="ar-SA" dirty="0" smtClean="0"/>
              <a:t> وهذه تلوّث البيئة والهواء الذي </a:t>
            </a:r>
            <a:r>
              <a:rPr lang="ar-SA" dirty="0" err="1" smtClean="0"/>
              <a:t>نتنفّسه.</a:t>
            </a:r>
            <a:r>
              <a:rPr lang="ar-SA" dirty="0" smtClean="0"/>
              <a:t> الدخان، </a:t>
            </a:r>
            <a:r>
              <a:rPr lang="ar-SA" dirty="0" err="1" smtClean="0"/>
              <a:t>السناج</a:t>
            </a:r>
            <a:r>
              <a:rPr lang="ar-SA" dirty="0" smtClean="0"/>
              <a:t> والرماد هي </a:t>
            </a:r>
            <a:r>
              <a:rPr lang="ar-SA" b="1" dirty="0" smtClean="0">
                <a:solidFill>
                  <a:schemeClr val="accent2">
                    <a:lumMod val="75000"/>
                  </a:schemeClr>
                </a:solidFill>
                <a:effectLst>
                  <a:outerShdw blurRad="38100" dist="38100" dir="2700000" algn="tl">
                    <a:srgbClr val="000000">
                      <a:alpha val="43137"/>
                    </a:srgbClr>
                  </a:outerShdw>
                </a:effectLst>
              </a:rPr>
              <a:t>مصدر </a:t>
            </a:r>
            <a:r>
              <a:rPr lang="ar-SA" b="1" dirty="0" err="1" smtClean="0">
                <a:solidFill>
                  <a:schemeClr val="accent2">
                    <a:lumMod val="75000"/>
                  </a:schemeClr>
                </a:solidFill>
                <a:effectLst>
                  <a:outerShdw blurRad="38100" dist="38100" dir="2700000" algn="tl">
                    <a:srgbClr val="000000">
                      <a:alpha val="43137"/>
                    </a:srgbClr>
                  </a:outerShdw>
                </a:effectLst>
              </a:rPr>
              <a:t>إزعاج</a:t>
            </a:r>
            <a:r>
              <a:rPr lang="ar-SA" b="1" dirty="0" err="1" smtClean="0">
                <a:solidFill>
                  <a:schemeClr val="accent2">
                    <a:lumMod val="75000"/>
                  </a:schemeClr>
                </a:solidFill>
              </a:rPr>
              <a:t> </a:t>
            </a:r>
            <a:r>
              <a:rPr lang="ar-SA" b="1" dirty="0" smtClean="0">
                <a:solidFill>
                  <a:schemeClr val="accent2">
                    <a:lumMod val="75000"/>
                  </a:schemeClr>
                </a:solidFill>
              </a:rPr>
              <a:t>(أذى) </a:t>
            </a:r>
            <a:r>
              <a:rPr lang="ar-SA" b="1" dirty="0" err="1" smtClean="0">
                <a:solidFill>
                  <a:schemeClr val="accent2">
                    <a:lumMod val="75000"/>
                  </a:schemeClr>
                </a:solidFill>
              </a:rPr>
              <a:t>بيئي</a:t>
            </a:r>
            <a:r>
              <a:rPr lang="ar-SA" dirty="0" err="1" smtClean="0"/>
              <a:t>.</a:t>
            </a:r>
            <a:r>
              <a:rPr lang="ar-SA" dirty="0" smtClean="0"/>
              <a:t> تحوي موادّ وقود كثيرة </a:t>
            </a:r>
            <a:r>
              <a:rPr lang="ar-SA" dirty="0" err="1" smtClean="0"/>
              <a:t>موادًّا</a:t>
            </a:r>
            <a:r>
              <a:rPr lang="ar-SA" dirty="0" smtClean="0"/>
              <a:t> </a:t>
            </a:r>
            <a:r>
              <a:rPr lang="ar-SA" dirty="0" err="1" smtClean="0"/>
              <a:t>إضافية </a:t>
            </a:r>
            <a:r>
              <a:rPr lang="ar-SA" dirty="0" smtClean="0"/>
              <a:t>(مثل الكبريت) تُنتج المواد المضرّة </a:t>
            </a:r>
            <a:r>
              <a:rPr lang="ar-SA" dirty="0" err="1" smtClean="0"/>
              <a:t>للانسان</a:t>
            </a:r>
            <a:r>
              <a:rPr lang="ar-SA" dirty="0" smtClean="0"/>
              <a:t> وللبيئة أثناء الاحتراق.</a:t>
            </a:r>
          </a:p>
          <a:p>
            <a:pPr marL="0" indent="0" algn="just">
              <a:spcBef>
                <a:spcPts val="0"/>
              </a:spcBef>
            </a:pPr>
            <a:endParaRPr lang="ar-SA" dirty="0" smtClean="0"/>
          </a:p>
          <a:p>
            <a:pPr marL="0" indent="0" algn="just">
              <a:spcBef>
                <a:spcPts val="0"/>
              </a:spcBef>
              <a:buNone/>
            </a:pPr>
            <a:endParaRPr lang="ar-SA" sz="2600" dirty="0" smtClean="0"/>
          </a:p>
          <a:p>
            <a:pPr marL="0" indent="0" algn="just">
              <a:spcBef>
                <a:spcPts val="0"/>
              </a:spcBef>
              <a:buFontTx/>
              <a:buChar char="-"/>
            </a:pPr>
            <a:r>
              <a:rPr lang="ar-SA" sz="2200" dirty="0" smtClean="0"/>
              <a:t> </a:t>
            </a:r>
            <a:r>
              <a:rPr lang="ar-SA" sz="2200" b="1" dirty="0" smtClean="0"/>
              <a:t>أذى بيئي: </a:t>
            </a:r>
            <a:r>
              <a:rPr lang="ar-SA" sz="2200" dirty="0" smtClean="0"/>
              <a:t>كل شيء يسبّب ضررًا أو اضطرابًا في البيئة.</a:t>
            </a:r>
          </a:p>
          <a:p>
            <a:pPr marL="0" indent="0" algn="just">
              <a:spcBef>
                <a:spcPts val="0"/>
              </a:spcBef>
              <a:buFontTx/>
              <a:buChar char="-"/>
            </a:pPr>
            <a:r>
              <a:rPr lang="ar-SA" sz="2200" dirty="0" smtClean="0"/>
              <a:t> </a:t>
            </a:r>
            <a:r>
              <a:rPr lang="ar-SA" sz="2200" b="1" dirty="0" smtClean="0"/>
              <a:t>سِناج: </a:t>
            </a:r>
            <a:r>
              <a:rPr lang="ar-SA" sz="2200" dirty="0" smtClean="0"/>
              <a:t>المادّة الصلبة السوداء التي تنتج أثناء الاحتراق.</a:t>
            </a:r>
          </a:p>
          <a:p>
            <a:pPr marL="0" indent="0" algn="just">
              <a:spcBef>
                <a:spcPts val="0"/>
              </a:spcBef>
              <a:buFontTx/>
              <a:buChar char="-"/>
            </a:pPr>
            <a:r>
              <a:rPr lang="ar-SA" sz="2200" dirty="0" smtClean="0"/>
              <a:t> </a:t>
            </a:r>
            <a:r>
              <a:rPr lang="ar-SA" sz="2200" b="1" dirty="0" smtClean="0"/>
              <a:t>الدُّخان: </a:t>
            </a:r>
            <a:r>
              <a:rPr lang="ar-SA" sz="2200" dirty="0" smtClean="0"/>
              <a:t>هو مخلوط لجميع الغازات التي تنطلق من الاحتراق مع جسيمات </a:t>
            </a:r>
            <a:r>
              <a:rPr lang="ar-SA" sz="2200" dirty="0" err="1" smtClean="0"/>
              <a:t>سناج</a:t>
            </a:r>
            <a:r>
              <a:rPr lang="ar-SA" sz="2200" dirty="0" smtClean="0"/>
              <a:t> صغيرة جدا.</a:t>
            </a:r>
          </a:p>
          <a:p>
            <a:pPr marL="0" indent="0" algn="just">
              <a:spcBef>
                <a:spcPts val="0"/>
              </a:spcBef>
              <a:buFontTx/>
              <a:buChar char="-"/>
            </a:pPr>
            <a:r>
              <a:rPr lang="ar-SA" sz="2200" dirty="0" smtClean="0"/>
              <a:t> </a:t>
            </a:r>
            <a:r>
              <a:rPr lang="ar-SA" sz="2200" b="1" dirty="0" smtClean="0"/>
              <a:t>الرَّماد: </a:t>
            </a:r>
            <a:r>
              <a:rPr lang="ar-SA" sz="2200" dirty="0" smtClean="0"/>
              <a:t>هو المادة الصلبة الرمادية التي تبقى بعد الاحتراق والتي لا تحترق ثانية.</a:t>
            </a:r>
            <a:endParaRPr lang="ar-SA" sz="2600"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 أضرار مواد الوقود والبيئة</a:t>
            </a:r>
            <a:endParaRPr lang="ar-SA" dirty="0"/>
          </a:p>
        </p:txBody>
      </p:sp>
      <p:sp>
        <p:nvSpPr>
          <p:cNvPr id="3" name="מציין מיקום תוכן 2"/>
          <p:cNvSpPr>
            <a:spLocks noGrp="1"/>
          </p:cNvSpPr>
          <p:nvPr>
            <p:ph sz="quarter" idx="1"/>
          </p:nvPr>
        </p:nvSpPr>
        <p:spPr/>
        <p:txBody>
          <a:bodyPr/>
          <a:lstStyle/>
          <a:p>
            <a:pPr marL="0" indent="0" algn="just">
              <a:spcBef>
                <a:spcPts val="0"/>
              </a:spcBef>
            </a:pPr>
            <a:r>
              <a:rPr lang="ar-SA" dirty="0" smtClean="0"/>
              <a:t> </a:t>
            </a:r>
            <a:r>
              <a:rPr lang="ar-SA" sz="3200" b="1" dirty="0" smtClean="0">
                <a:solidFill>
                  <a:schemeClr val="accent2">
                    <a:lumMod val="75000"/>
                  </a:schemeClr>
                </a:solidFill>
                <a:effectLst>
                  <a:outerShdw blurRad="38100" dist="38100" dir="2700000" algn="tl">
                    <a:srgbClr val="000000">
                      <a:alpha val="43137"/>
                    </a:srgbClr>
                  </a:outerShdw>
                </a:effectLst>
              </a:rPr>
              <a:t>نُنقل</a:t>
            </a:r>
            <a:r>
              <a:rPr lang="ar-SA" sz="3200" dirty="0" smtClean="0"/>
              <a:t> مواد الوقود في شاحنات السوائل </a:t>
            </a:r>
            <a:r>
              <a:rPr lang="ar-SA" sz="3200" dirty="0" err="1" smtClean="0"/>
              <a:t>والبواخر.</a:t>
            </a:r>
            <a:r>
              <a:rPr lang="ar-SA" sz="3200" dirty="0" smtClean="0"/>
              <a:t> أحيانًا تتسرّب موادّ الوقود الى البيئة </a:t>
            </a:r>
            <a:r>
              <a:rPr lang="ar-SA" sz="3200" dirty="0" err="1" smtClean="0"/>
              <a:t>وتلوّثها.</a:t>
            </a:r>
            <a:r>
              <a:rPr lang="ar-SA" sz="3200" dirty="0" smtClean="0"/>
              <a:t> سمعنا أكثر من مرة عن كارثة بحرية تسرّب فيها النفط الخام الى </a:t>
            </a:r>
            <a:r>
              <a:rPr lang="ar-SA" sz="3200" dirty="0" err="1" smtClean="0"/>
              <a:t>البحر.</a:t>
            </a:r>
            <a:r>
              <a:rPr lang="ar-SA" sz="3200" dirty="0" smtClean="0"/>
              <a:t> لوّث النفط البحر وأصاب الكائنات الحية </a:t>
            </a:r>
            <a:r>
              <a:rPr lang="ar-SA" sz="3200" dirty="0" err="1" smtClean="0"/>
              <a:t>فيه.</a:t>
            </a:r>
            <a:r>
              <a:rPr lang="ar-SA" sz="3200" dirty="0" smtClean="0"/>
              <a:t> عندما تنسكب موادّ الوقود في محطات الوقود أو في </a:t>
            </a:r>
            <a:r>
              <a:rPr lang="ar-SA" sz="3200" dirty="0" err="1" smtClean="0"/>
              <a:t>المصانع.</a:t>
            </a:r>
            <a:r>
              <a:rPr lang="ar-SA" sz="3200" dirty="0" smtClean="0"/>
              <a:t> فإنها تتغلغل في الارض </a:t>
            </a:r>
            <a:r>
              <a:rPr lang="ar-SA" sz="3200" dirty="0" err="1" smtClean="0"/>
              <a:t>وتلوّثها.</a:t>
            </a:r>
            <a:r>
              <a:rPr lang="ar-SA" sz="3200" dirty="0" smtClean="0"/>
              <a:t> قد يصل التلوّث إلى </a:t>
            </a:r>
            <a:r>
              <a:rPr lang="ar-SA" sz="3200" dirty="0" err="1" smtClean="0"/>
              <a:t>المياة</a:t>
            </a:r>
            <a:r>
              <a:rPr lang="ar-SA" sz="3200" dirty="0" smtClean="0"/>
              <a:t> الجوفية.</a:t>
            </a:r>
            <a:endParaRPr lang="ar-SA"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21088"/>
            <a:ext cx="24511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8.JPG"/>
          <p:cNvPicPr>
            <a:picLocks noChangeAspect="1"/>
          </p:cNvPicPr>
          <p:nvPr/>
        </p:nvPicPr>
        <p:blipFill>
          <a:blip r:embed="rId2" cstate="print"/>
          <a:stretch>
            <a:fillRect/>
          </a:stretch>
        </p:blipFill>
        <p:spPr>
          <a:xfrm>
            <a:off x="0" y="4476750"/>
            <a:ext cx="2933700" cy="2381250"/>
          </a:xfrm>
          <a:prstGeom prst="rect">
            <a:avLst/>
          </a:prstGeom>
          <a:ln>
            <a:noFill/>
          </a:ln>
          <a:effectLst>
            <a:softEdge rad="112500"/>
          </a:effectLst>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 أضرار مواد الوقود والبيئة</a:t>
            </a:r>
            <a:endParaRPr lang="ar-SA" dirty="0"/>
          </a:p>
        </p:txBody>
      </p:sp>
      <p:sp>
        <p:nvSpPr>
          <p:cNvPr id="3" name="מציין מיקום תוכן 2"/>
          <p:cNvSpPr>
            <a:spLocks noGrp="1"/>
          </p:cNvSpPr>
          <p:nvPr>
            <p:ph sz="quarter" idx="1"/>
          </p:nvPr>
        </p:nvSpPr>
        <p:spPr/>
        <p:txBody>
          <a:bodyPr/>
          <a:lstStyle/>
          <a:p>
            <a:pPr marL="0" indent="0" algn="just">
              <a:spcBef>
                <a:spcPts val="0"/>
              </a:spcBef>
            </a:pPr>
            <a:r>
              <a:rPr lang="ar-SA" dirty="0" smtClean="0"/>
              <a:t> </a:t>
            </a:r>
            <a:r>
              <a:rPr lang="ar-SA" sz="3600" dirty="0" smtClean="0"/>
              <a:t>عندما </a:t>
            </a:r>
            <a:r>
              <a:rPr lang="ar-SA" sz="3600" b="1" dirty="0" smtClean="0">
                <a:solidFill>
                  <a:schemeClr val="accent2">
                    <a:lumMod val="75000"/>
                  </a:schemeClr>
                </a:solidFill>
                <a:effectLst>
                  <a:outerShdw blurRad="38100" dist="38100" dir="2700000" algn="tl">
                    <a:srgbClr val="000000">
                      <a:alpha val="43137"/>
                    </a:srgbClr>
                  </a:outerShdw>
                </a:effectLst>
              </a:rPr>
              <a:t>نحرق</a:t>
            </a:r>
            <a:r>
              <a:rPr lang="ar-SA" sz="3600" dirty="0" smtClean="0"/>
              <a:t> موادّ الوقود فإنها </a:t>
            </a:r>
            <a:r>
              <a:rPr lang="ar-SA" sz="3600" dirty="0" err="1" smtClean="0"/>
              <a:t>تتغيّر.</a:t>
            </a:r>
            <a:r>
              <a:rPr lang="ar-SA" sz="3600" dirty="0" smtClean="0"/>
              <a:t> الخشب لا يبقى خشبًا، والبنزين لا يعود </a:t>
            </a:r>
            <a:r>
              <a:rPr lang="ar-SA" sz="3600" dirty="0" err="1" smtClean="0"/>
              <a:t>بنزينًا.</a:t>
            </a:r>
            <a:r>
              <a:rPr lang="ar-SA" sz="3600" dirty="0" smtClean="0"/>
              <a:t> لذلك، عندما نستخدم موادّ الوقود نؤدّي الى </a:t>
            </a:r>
            <a:r>
              <a:rPr lang="ar-SA" sz="3600" b="1" dirty="0" err="1" smtClean="0">
                <a:solidFill>
                  <a:schemeClr val="accent2">
                    <a:lumMod val="75000"/>
                  </a:schemeClr>
                </a:solidFill>
                <a:effectLst>
                  <a:outerShdw blurRad="38100" dist="38100" dir="2700000" algn="tl">
                    <a:srgbClr val="000000">
                      <a:alpha val="43137"/>
                    </a:srgbClr>
                  </a:outerShdw>
                </a:effectLst>
              </a:rPr>
              <a:t>نفاذها</a:t>
            </a:r>
            <a:r>
              <a:rPr lang="ar-SA" sz="3600" dirty="0" err="1" smtClean="0"/>
              <a:t> </a:t>
            </a:r>
            <a:r>
              <a:rPr lang="ar-SA" sz="3600" dirty="0" smtClean="0"/>
              <a:t>(إنهائها) بدون أن </a:t>
            </a:r>
            <a:r>
              <a:rPr lang="ar-SA" sz="3600" dirty="0" err="1" smtClean="0"/>
              <a:t>نشعر.</a:t>
            </a:r>
            <a:r>
              <a:rPr lang="ar-SA" sz="3600" dirty="0" smtClean="0"/>
              <a:t> إذا واصلنا حرق مواد الوقود بدون قيد، فسيأتي يوم وتنفذ موادّ الوقود التي في البيئة.</a:t>
            </a:r>
            <a:endParaRPr lang="ar-SA"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15.png"/>
          <p:cNvPicPr>
            <a:picLocks noChangeAspect="1"/>
          </p:cNvPicPr>
          <p:nvPr/>
        </p:nvPicPr>
        <p:blipFill>
          <a:blip r:embed="rId2" cstate="print"/>
          <a:stretch>
            <a:fillRect/>
          </a:stretch>
        </p:blipFill>
        <p:spPr>
          <a:xfrm>
            <a:off x="251520" y="1556793"/>
            <a:ext cx="2404492" cy="1872208"/>
          </a:xfrm>
          <a:prstGeom prst="rect">
            <a:avLst/>
          </a:prstGeom>
        </p:spPr>
      </p:pic>
      <p:sp>
        <p:nvSpPr>
          <p:cNvPr id="2" name="כותרת 1"/>
          <p:cNvSpPr>
            <a:spLocks noGrp="1"/>
          </p:cNvSpPr>
          <p:nvPr>
            <p:ph type="title"/>
          </p:nvPr>
        </p:nvSpPr>
        <p:spPr/>
        <p:txBody>
          <a:bodyPr/>
          <a:lstStyle/>
          <a:p>
            <a:r>
              <a:rPr lang="ar-SA" b="1" dirty="0" err="1" smtClean="0">
                <a:effectLst>
                  <a:outerShdw blurRad="38100" dist="38100" dir="2700000" algn="tl">
                    <a:srgbClr val="000000">
                      <a:alpha val="43137"/>
                    </a:srgbClr>
                  </a:outerShdw>
                </a:effectLst>
              </a:rPr>
              <a:t>تلخيص:</a:t>
            </a:r>
            <a:endParaRPr lang="ar-SA"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marL="0" indent="0" algn="just">
              <a:spcBef>
                <a:spcPts val="0"/>
              </a:spcBef>
            </a:pPr>
            <a:r>
              <a:rPr lang="ar-SA" dirty="0" smtClean="0"/>
              <a:t> </a:t>
            </a:r>
            <a:r>
              <a:rPr lang="ar-JO" dirty="0" smtClean="0"/>
              <a:t>تلويث </a:t>
            </a:r>
            <a:r>
              <a:rPr lang="ar-JO" dirty="0" err="1" smtClean="0"/>
              <a:t>الهواء:</a:t>
            </a:r>
            <a:r>
              <a:rPr lang="ar-JO" dirty="0" smtClean="0"/>
              <a:t> </a:t>
            </a:r>
          </a:p>
          <a:p>
            <a:pPr marL="0" indent="0" algn="just">
              <a:spcBef>
                <a:spcPts val="0"/>
              </a:spcBef>
              <a:buNone/>
            </a:pPr>
            <a:r>
              <a:rPr lang="ar-JO" dirty="0" smtClean="0"/>
              <a:t>أثناء </a:t>
            </a:r>
            <a:r>
              <a:rPr lang="ar-JO" dirty="0" err="1" smtClean="0"/>
              <a:t>الأحتراق</a:t>
            </a:r>
            <a:r>
              <a:rPr lang="ar-JO" dirty="0" smtClean="0"/>
              <a:t> ينطلق الى الهواء رماد</a:t>
            </a:r>
            <a:r>
              <a:rPr lang="ar-SA" dirty="0" err="1" smtClean="0"/>
              <a:t>،</a:t>
            </a:r>
            <a:r>
              <a:rPr lang="ar-JO" dirty="0" smtClean="0"/>
              <a:t> </a:t>
            </a:r>
            <a:r>
              <a:rPr lang="ar-JO" dirty="0" err="1" smtClean="0"/>
              <a:t>سناج</a:t>
            </a:r>
            <a:r>
              <a:rPr lang="ar-JO" dirty="0" smtClean="0"/>
              <a:t> ودخان.</a:t>
            </a:r>
            <a:endParaRPr lang="ar-SA" dirty="0" smtClean="0"/>
          </a:p>
          <a:p>
            <a:pPr marL="0" indent="0" algn="just">
              <a:spcBef>
                <a:spcPts val="0"/>
              </a:spcBef>
              <a:buNone/>
            </a:pPr>
            <a:endParaRPr lang="ar-JO" dirty="0" smtClean="0"/>
          </a:p>
          <a:p>
            <a:pPr marL="0" indent="0" algn="just">
              <a:spcBef>
                <a:spcPts val="0"/>
              </a:spcBef>
            </a:pPr>
            <a:r>
              <a:rPr lang="ar-SA" dirty="0" smtClean="0"/>
              <a:t> </a:t>
            </a:r>
            <a:r>
              <a:rPr lang="ar-JO" dirty="0" smtClean="0"/>
              <a:t>تلويث مياه </a:t>
            </a:r>
            <a:r>
              <a:rPr lang="ar-JO" dirty="0" err="1" smtClean="0"/>
              <a:t>البحار:</a:t>
            </a:r>
            <a:endParaRPr lang="ar-JO" dirty="0" smtClean="0"/>
          </a:p>
          <a:p>
            <a:pPr marL="0" indent="0" algn="just">
              <a:spcBef>
                <a:spcPts val="0"/>
              </a:spcBef>
              <a:buNone/>
            </a:pPr>
            <a:r>
              <a:rPr lang="ar-JO" dirty="0" smtClean="0"/>
              <a:t>عند نقل مواد الوقود في سفن كبيرة من الممكن ان تتسرب مواد الوقود الى مياه </a:t>
            </a:r>
            <a:r>
              <a:rPr lang="ar-JO" dirty="0" err="1" smtClean="0"/>
              <a:t>البحر </a:t>
            </a:r>
            <a:r>
              <a:rPr lang="ar-JO" dirty="0" smtClean="0"/>
              <a:t>/ المحيط.</a:t>
            </a:r>
            <a:endParaRPr lang="ar-SA" dirty="0" smtClean="0"/>
          </a:p>
          <a:p>
            <a:pPr marL="0" indent="0" algn="just">
              <a:spcBef>
                <a:spcPts val="0"/>
              </a:spcBef>
              <a:buNone/>
            </a:pPr>
            <a:endParaRPr lang="ar-JO" dirty="0" smtClean="0"/>
          </a:p>
          <a:p>
            <a:pPr marL="0" indent="0" algn="just">
              <a:spcBef>
                <a:spcPts val="0"/>
              </a:spcBef>
            </a:pPr>
            <a:r>
              <a:rPr lang="ar-SA" dirty="0" smtClean="0"/>
              <a:t> </a:t>
            </a:r>
            <a:r>
              <a:rPr lang="ar-JO" dirty="0" smtClean="0"/>
              <a:t>نقص في مواد </a:t>
            </a:r>
            <a:r>
              <a:rPr lang="ar-JO" dirty="0" err="1" smtClean="0"/>
              <a:t>الوقود:</a:t>
            </a:r>
            <a:endParaRPr lang="ar-JO" dirty="0" smtClean="0"/>
          </a:p>
          <a:p>
            <a:pPr marL="0" indent="0" algn="just">
              <a:spcBef>
                <a:spcPts val="0"/>
              </a:spcBef>
              <a:buNone/>
            </a:pPr>
            <a:r>
              <a:rPr lang="ar-JO" dirty="0" smtClean="0"/>
              <a:t>نتيجة الاستخدام الك</a:t>
            </a:r>
            <a:r>
              <a:rPr lang="ar-SA" dirty="0" err="1" smtClean="0"/>
              <a:t>ثي</a:t>
            </a:r>
            <a:r>
              <a:rPr lang="ar-JO" dirty="0" smtClean="0"/>
              <a:t>ر لمواد الوقود هناك خطر أن تنفذ هذه المواد.</a:t>
            </a:r>
          </a:p>
          <a:p>
            <a:endParaRPr lang="ar-SA"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sunny.jpg"/>
          <p:cNvPicPr>
            <a:picLocks noChangeAspect="1"/>
          </p:cNvPicPr>
          <p:nvPr/>
        </p:nvPicPr>
        <p:blipFill>
          <a:blip r:embed="rId2" cstate="print"/>
          <a:stretch>
            <a:fillRect/>
          </a:stretch>
        </p:blipFill>
        <p:spPr>
          <a:xfrm>
            <a:off x="0" y="4418198"/>
            <a:ext cx="3707904" cy="2439801"/>
          </a:xfrm>
          <a:prstGeom prst="rect">
            <a:avLst/>
          </a:prstGeom>
          <a:ln>
            <a:noFill/>
          </a:ln>
          <a:effectLst>
            <a:softEdge rad="112500"/>
          </a:effectLst>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حلول مواد الوقود والبيئة</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normAutofit/>
          </a:bodyPr>
          <a:lstStyle/>
          <a:p>
            <a:pPr marL="0" indent="0" algn="just">
              <a:spcBef>
                <a:spcPts val="0"/>
              </a:spcBef>
              <a:buNone/>
            </a:pPr>
            <a:r>
              <a:rPr lang="ar-SA" sz="3600" dirty="0" smtClean="0"/>
              <a:t>لا نستطيع أن نستغني عن استخدام موادّ </a:t>
            </a:r>
            <a:r>
              <a:rPr lang="ar-SA" sz="3600" dirty="0" err="1" smtClean="0"/>
              <a:t>الوقود!</a:t>
            </a:r>
            <a:r>
              <a:rPr lang="ar-SA" sz="3600" dirty="0" smtClean="0"/>
              <a:t> بدون موادّ الوقود لا نستطيع أن نُضيء ونشغّل </a:t>
            </a:r>
            <a:r>
              <a:rPr lang="ar-SA" sz="3600" dirty="0" err="1" smtClean="0"/>
              <a:t>الآلات.</a:t>
            </a:r>
            <a:r>
              <a:rPr lang="ar-SA" sz="3600" dirty="0" smtClean="0"/>
              <a:t> لكن يجب علينا </a:t>
            </a:r>
            <a:r>
              <a:rPr lang="ar-SA" sz="3600" b="1" dirty="0" smtClean="0">
                <a:solidFill>
                  <a:schemeClr val="accent2">
                    <a:lumMod val="75000"/>
                  </a:schemeClr>
                </a:solidFill>
                <a:effectLst>
                  <a:outerShdw blurRad="38100" dist="38100" dir="2700000" algn="tl">
                    <a:srgbClr val="000000">
                      <a:alpha val="43137"/>
                    </a:srgbClr>
                  </a:outerShdw>
                </a:effectLst>
              </a:rPr>
              <a:t>استخدام</a:t>
            </a:r>
            <a:r>
              <a:rPr lang="ar-SA" sz="3600" dirty="0" smtClean="0"/>
              <a:t> موادّ الوقود </a:t>
            </a:r>
            <a:r>
              <a:rPr lang="ar-SA" sz="3600" b="1" dirty="0" smtClean="0">
                <a:solidFill>
                  <a:schemeClr val="accent2">
                    <a:lumMod val="75000"/>
                  </a:schemeClr>
                </a:solidFill>
                <a:effectLst>
                  <a:outerShdw blurRad="38100" dist="38100" dir="2700000" algn="tl">
                    <a:srgbClr val="000000">
                      <a:alpha val="43137"/>
                    </a:srgbClr>
                  </a:outerShdw>
                </a:effectLst>
              </a:rPr>
              <a:t>بحكمة</a:t>
            </a:r>
            <a:r>
              <a:rPr lang="ar-SA" sz="3600" dirty="0" smtClean="0"/>
              <a:t>.</a:t>
            </a:r>
          </a:p>
          <a:p>
            <a:pPr marL="0" indent="0" algn="just">
              <a:spcBef>
                <a:spcPts val="0"/>
              </a:spcBef>
              <a:buNone/>
            </a:pPr>
            <a:r>
              <a:rPr lang="ar-SA" sz="3600" dirty="0" smtClean="0"/>
              <a:t>هكذا نقلّل تلويث </a:t>
            </a:r>
            <a:r>
              <a:rPr lang="ar-SA" sz="3600" dirty="0" err="1" smtClean="0"/>
              <a:t>البيئة.</a:t>
            </a:r>
            <a:r>
              <a:rPr lang="ar-SA" sz="3600" dirty="0" smtClean="0"/>
              <a:t> يجب علينا بأن تبقى موادّ وقود للأجيال </a:t>
            </a:r>
            <a:r>
              <a:rPr lang="ar-SA" sz="3600" dirty="0" err="1" smtClean="0"/>
              <a:t>القادمة </a:t>
            </a:r>
            <a:r>
              <a:rPr lang="ar-SA" sz="3600" dirty="0" smtClean="0"/>
              <a:t>– لأولادنا </a:t>
            </a:r>
            <a:r>
              <a:rPr lang="ar-SA" sz="3600" dirty="0" err="1" smtClean="0"/>
              <a:t>ولأحفادنا...</a:t>
            </a:r>
            <a:endParaRPr lang="ar-SA" sz="3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p:txBody>
          <a:bodyPr/>
          <a:lstStyle/>
          <a:p>
            <a:pPr algn="just"/>
            <a:r>
              <a:rPr lang="ar-SA" dirty="0" smtClean="0"/>
              <a:t> يجب استخدام موادّ وقود </a:t>
            </a:r>
            <a:r>
              <a:rPr lang="ar-SA" b="1" dirty="0" smtClean="0">
                <a:solidFill>
                  <a:schemeClr val="accent2">
                    <a:lumMod val="75000"/>
                  </a:schemeClr>
                </a:solidFill>
                <a:effectLst>
                  <a:outerShdw blurRad="38100" dist="38100" dir="2700000" algn="tl">
                    <a:srgbClr val="000000">
                      <a:alpha val="43137"/>
                    </a:srgbClr>
                  </a:outerShdw>
                </a:effectLst>
              </a:rPr>
              <a:t>تسبّب ضررًا أقلّ </a:t>
            </a:r>
            <a:r>
              <a:rPr lang="ar-SA" dirty="0" smtClean="0"/>
              <a:t>للمحيط.</a:t>
            </a:r>
          </a:p>
          <a:p>
            <a:pPr algn="just"/>
            <a:r>
              <a:rPr lang="ar-SA" dirty="0" smtClean="0"/>
              <a:t> يجب تركيب </a:t>
            </a:r>
            <a:r>
              <a:rPr lang="ar-SA" b="1" dirty="0" smtClean="0">
                <a:solidFill>
                  <a:schemeClr val="accent2">
                    <a:lumMod val="75000"/>
                  </a:schemeClr>
                </a:solidFill>
                <a:effectLst>
                  <a:outerShdw blurRad="38100" dist="38100" dir="2700000" algn="tl">
                    <a:srgbClr val="000000">
                      <a:alpha val="43137"/>
                    </a:srgbClr>
                  </a:outerShdw>
                </a:effectLst>
              </a:rPr>
              <a:t>مداخن عالية </a:t>
            </a:r>
            <a:r>
              <a:rPr lang="ar-SA" dirty="0" smtClean="0"/>
              <a:t>في محطات توليد الكهرباء وفي المصانع لإبعاد الدخان.</a:t>
            </a:r>
          </a:p>
          <a:p>
            <a:pPr algn="just"/>
            <a:r>
              <a:rPr lang="ar-SA" dirty="0" smtClean="0"/>
              <a:t> يجب تركيب </a:t>
            </a:r>
            <a:r>
              <a:rPr lang="ar-SA" b="1" dirty="0" smtClean="0">
                <a:solidFill>
                  <a:schemeClr val="accent2">
                    <a:lumMod val="75000"/>
                  </a:schemeClr>
                </a:solidFill>
                <a:effectLst>
                  <a:outerShdw blurRad="38100" dist="38100" dir="2700000" algn="tl">
                    <a:srgbClr val="000000">
                      <a:alpha val="43137"/>
                    </a:srgbClr>
                  </a:outerShdw>
                </a:effectLst>
              </a:rPr>
              <a:t>المصافي</a:t>
            </a:r>
            <a:r>
              <a:rPr lang="ar-SA" dirty="0" smtClean="0"/>
              <a:t> في مداخن محطات توليد الكهرباء والمصانع وكذلك في </a:t>
            </a:r>
            <a:r>
              <a:rPr lang="ar-SA" dirty="0" err="1" smtClean="0"/>
              <a:t>عوادم </a:t>
            </a:r>
            <a:r>
              <a:rPr lang="ar-SA" dirty="0" smtClean="0"/>
              <a:t>(أنابيب نفث الدخان) السيارات، لمنع انطلاق موادّ سامة للهواء.</a:t>
            </a:r>
          </a:p>
          <a:p>
            <a:pPr algn="just"/>
            <a:r>
              <a:rPr lang="ar-SA" dirty="0" smtClean="0"/>
              <a:t> عند نقل وخزن موادّ الوقود، يجب أن تكون </a:t>
            </a:r>
            <a:r>
              <a:rPr lang="ar-SA" b="1" dirty="0" smtClean="0">
                <a:solidFill>
                  <a:schemeClr val="accent2">
                    <a:lumMod val="75000"/>
                  </a:schemeClr>
                </a:solidFill>
                <a:effectLst>
                  <a:outerShdw blurRad="38100" dist="38100" dir="2700000" algn="tl">
                    <a:srgbClr val="000000">
                      <a:alpha val="43137"/>
                    </a:srgbClr>
                  </a:outerShdw>
                </a:effectLst>
              </a:rPr>
              <a:t>الصهاريج </a:t>
            </a:r>
            <a:r>
              <a:rPr lang="ar-SA" b="1" dirty="0" err="1" smtClean="0">
                <a:solidFill>
                  <a:schemeClr val="accent2">
                    <a:lumMod val="75000"/>
                  </a:schemeClr>
                </a:solidFill>
                <a:effectLst>
                  <a:outerShdw blurRad="38100" dist="38100" dir="2700000" algn="tl">
                    <a:srgbClr val="000000">
                      <a:alpha val="43137"/>
                    </a:srgbClr>
                  </a:outerShdw>
                </a:effectLst>
              </a:rPr>
              <a:t>مُفلقة</a:t>
            </a:r>
            <a:r>
              <a:rPr lang="ar-SA" b="1" dirty="0" smtClean="0">
                <a:solidFill>
                  <a:schemeClr val="accent2">
                    <a:lumMod val="75000"/>
                  </a:schemeClr>
                </a:solidFill>
                <a:effectLst>
                  <a:outerShdw blurRad="38100" dist="38100" dir="2700000" algn="tl">
                    <a:srgbClr val="000000">
                      <a:alpha val="43137"/>
                    </a:srgbClr>
                  </a:outerShdw>
                </a:effectLst>
              </a:rPr>
              <a:t> ومُحكمة</a:t>
            </a:r>
            <a:r>
              <a:rPr lang="ar-SA" dirty="0" smtClean="0"/>
              <a:t> لمنع تسرّب موادّ الوقود الى الخارج.</a:t>
            </a:r>
          </a:p>
          <a:p>
            <a:pPr algn="just"/>
            <a:r>
              <a:rPr lang="ar-SA" dirty="0" smtClean="0"/>
              <a:t> يجب بناء المصانع في </a:t>
            </a:r>
            <a:r>
              <a:rPr lang="ar-SA" b="1" dirty="0" smtClean="0">
                <a:solidFill>
                  <a:schemeClr val="accent2">
                    <a:lumMod val="75000"/>
                  </a:schemeClr>
                </a:solidFill>
                <a:effectLst>
                  <a:outerShdw blurRad="38100" dist="38100" dir="2700000" algn="tl">
                    <a:srgbClr val="000000">
                      <a:alpha val="43137"/>
                    </a:srgbClr>
                  </a:outerShdw>
                </a:effectLst>
              </a:rPr>
              <a:t>مناطق بعيدة </a:t>
            </a:r>
            <a:r>
              <a:rPr lang="ar-SA" dirty="0" smtClean="0"/>
              <a:t>عن البلدات لكي نزيد الامان.</a:t>
            </a:r>
            <a:endParaRPr lang="ar-SA" dirty="0"/>
          </a:p>
        </p:txBody>
      </p:sp>
      <p:sp>
        <p:nvSpPr>
          <p:cNvPr id="4" name="כותרת 3"/>
          <p:cNvSpPr>
            <a:spLocks noGrp="1"/>
          </p:cNvSpPr>
          <p:nvPr>
            <p:ph type="title"/>
          </p:nvPr>
        </p:nvSpPr>
        <p:spPr/>
        <p:txBody>
          <a:bodyPr/>
          <a:lstStyle/>
          <a:p>
            <a:r>
              <a:rPr lang="ar-SA" b="1" dirty="0" smtClean="0">
                <a:effectLst>
                  <a:outerShdw blurRad="38100" dist="38100" dir="2700000" algn="tl">
                    <a:srgbClr val="000000">
                      <a:alpha val="43137"/>
                    </a:srgbClr>
                  </a:outerShdw>
                </a:effectLst>
              </a:rPr>
              <a:t>كيف نستخدم مواد الوقود </a:t>
            </a:r>
            <a:r>
              <a:rPr lang="ar-SA" b="1" dirty="0" err="1" smtClean="0">
                <a:effectLst>
                  <a:outerShdw blurRad="38100" dist="38100" dir="2700000" algn="tl">
                    <a:srgbClr val="000000">
                      <a:alpha val="43137"/>
                    </a:srgbClr>
                  </a:outerShdw>
                </a:effectLst>
              </a:rPr>
              <a:t>بحكمة؟</a:t>
            </a:r>
            <a:endParaRPr lang="ar-SA" b="1" dirty="0">
              <a:effectLst>
                <a:outerShdw blurRad="38100" dist="38100" dir="2700000" algn="tl">
                  <a:srgbClr val="000000">
                    <a:alpha val="43137"/>
                  </a:srgbClr>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My Documents\My Pictures\children-jump.jpg"/>
          <p:cNvPicPr>
            <a:picLocks noChangeAspect="1" noChangeArrowheads="1"/>
          </p:cNvPicPr>
          <p:nvPr/>
        </p:nvPicPr>
        <p:blipFill>
          <a:blip r:embed="rId2" cstate="print"/>
          <a:srcRect/>
          <a:stretch>
            <a:fillRect/>
          </a:stretch>
        </p:blipFill>
        <p:spPr bwMode="auto">
          <a:xfrm>
            <a:off x="0" y="2984500"/>
            <a:ext cx="5080000" cy="3873500"/>
          </a:xfrm>
          <a:prstGeom prst="rect">
            <a:avLst/>
          </a:prstGeom>
          <a:noFill/>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وماذا بإمكاننا نحن الاولاد أن </a:t>
            </a:r>
            <a:r>
              <a:rPr lang="ar-SA" b="1" dirty="0" err="1" smtClean="0">
                <a:effectLst>
                  <a:outerShdw blurRad="38100" dist="38100" dir="2700000" algn="tl">
                    <a:srgbClr val="000000">
                      <a:alpha val="43137"/>
                    </a:srgbClr>
                  </a:outerShdw>
                </a:effectLst>
              </a:rPr>
              <a:t>نعمل؟</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normAutofit/>
          </a:bodyPr>
          <a:lstStyle/>
          <a:p>
            <a:pPr marL="0" indent="0" algn="just">
              <a:spcBef>
                <a:spcPts val="0"/>
              </a:spcBef>
              <a:buNone/>
            </a:pPr>
            <a:r>
              <a:rPr lang="ar-SA" sz="4000" dirty="0" smtClean="0"/>
              <a:t>إذا اقتصدنا في استخدام الكهرباء، أو أقنعنا عائلتنا بتقليل استخدام موادّ الوقود ومنتجاتها، فإننا نقلّل وتيرة نفاذ موادّ الوقود ونقلّل كذلك الضرر الذي قد يسبّبه استخدام موادّ الوقود </a:t>
            </a:r>
          </a:p>
          <a:p>
            <a:pPr marL="0" indent="0" algn="just">
              <a:spcBef>
                <a:spcPts val="0"/>
              </a:spcBef>
              <a:buNone/>
            </a:pPr>
            <a:r>
              <a:rPr lang="ar-SA" sz="4000" dirty="0" smtClean="0"/>
              <a:t>للمحيط.</a:t>
            </a:r>
            <a:endParaRPr lang="ar-SA" sz="40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p:txBody>
          <a:bodyPr/>
          <a:lstStyle/>
          <a:p>
            <a:pPr marL="0" indent="0" algn="just">
              <a:spcBef>
                <a:spcPts val="0"/>
              </a:spcBef>
              <a:buNone/>
            </a:pPr>
            <a:r>
              <a:rPr lang="ar-SA" dirty="0" smtClean="0"/>
              <a:t>نقل مواد الوقود خطر </a:t>
            </a:r>
            <a:r>
              <a:rPr lang="ar-SA" dirty="0" err="1" smtClean="0"/>
              <a:t>للانسان</a:t>
            </a:r>
            <a:r>
              <a:rPr lang="ar-SA" dirty="0" smtClean="0"/>
              <a:t> والبيئة يتم نقل هذه المواد بوسائل نقل معدة خصيصا لنقل المواد الخطرة.</a:t>
            </a:r>
          </a:p>
          <a:p>
            <a:pPr marL="0" indent="0" algn="just">
              <a:spcBef>
                <a:spcPts val="0"/>
              </a:spcBef>
              <a:buNone/>
            </a:pPr>
            <a:endParaRPr lang="ar-SA" dirty="0"/>
          </a:p>
        </p:txBody>
      </p:sp>
      <p:sp>
        <p:nvSpPr>
          <p:cNvPr id="4" name="כותרת 3"/>
          <p:cNvSpPr>
            <a:spLocks noGrp="1"/>
          </p:cNvSpPr>
          <p:nvPr>
            <p:ph type="title"/>
          </p:nvPr>
        </p:nvSpPr>
        <p:spPr/>
        <p:txBody>
          <a:bodyPr>
            <a:normAutofit/>
          </a:bodyPr>
          <a:lstStyle/>
          <a:p>
            <a:r>
              <a:rPr lang="ar-SA" b="1" dirty="0" smtClean="0">
                <a:effectLst>
                  <a:outerShdw blurRad="38100" dist="38100" dir="2700000" algn="tl">
                    <a:srgbClr val="000000">
                      <a:alpha val="43137"/>
                    </a:srgbClr>
                  </a:outerShdw>
                </a:effectLst>
              </a:rPr>
              <a:t>طرق نقل مواد الوقود</a:t>
            </a:r>
            <a:endParaRPr lang="ar-SA" b="1" dirty="0">
              <a:effectLst>
                <a:outerShdw blurRad="38100" dist="38100" dir="2700000" algn="tl">
                  <a:srgbClr val="000000">
                    <a:alpha val="43137"/>
                  </a:srgbClr>
                </a:outerShdw>
              </a:effectLst>
            </a:endParaRPr>
          </a:p>
        </p:txBody>
      </p:sp>
      <p:graphicFrame>
        <p:nvGraphicFramePr>
          <p:cNvPr id="5" name="טבלה 4"/>
          <p:cNvGraphicFramePr>
            <a:graphicFrameLocks noGrp="1"/>
          </p:cNvGraphicFramePr>
          <p:nvPr/>
        </p:nvGraphicFramePr>
        <p:xfrm>
          <a:off x="683570" y="2636912"/>
          <a:ext cx="7920879" cy="3312368"/>
        </p:xfrm>
        <a:graphic>
          <a:graphicData uri="http://schemas.openxmlformats.org/drawingml/2006/table">
            <a:tbl>
              <a:tblPr rtl="1" firstRow="1" bandRow="1">
                <a:tableStyleId>{21E4AEA4-8DFA-4A89-87EB-49C32662AFE0}</a:tableStyleId>
              </a:tblPr>
              <a:tblGrid>
                <a:gridCol w="2640293"/>
                <a:gridCol w="2640293"/>
                <a:gridCol w="2640293"/>
              </a:tblGrid>
              <a:tr h="534962">
                <a:tc>
                  <a:txBody>
                    <a:bodyPr/>
                    <a:lstStyle/>
                    <a:p>
                      <a:pPr algn="ctr" rtl="1"/>
                      <a:r>
                        <a:rPr kumimoji="0" lang="ar-SA" sz="2400" kern="1200" dirty="0" smtClean="0">
                          <a:effectLst>
                            <a:outerShdw blurRad="38100" dist="38100" dir="2700000" algn="tl">
                              <a:srgbClr val="000000">
                                <a:alpha val="43137"/>
                              </a:srgbClr>
                            </a:outerShdw>
                          </a:effectLst>
                        </a:rPr>
                        <a:t>أنواع الوقود</a:t>
                      </a:r>
                      <a:endParaRPr lang="ar-SA" sz="2400" dirty="0">
                        <a:effectLst>
                          <a:outerShdw blurRad="38100" dist="38100" dir="2700000" algn="tl">
                            <a:srgbClr val="000000">
                              <a:alpha val="43137"/>
                            </a:srgbClr>
                          </a:outerShdw>
                        </a:effectLst>
                      </a:endParaRPr>
                    </a:p>
                  </a:txBody>
                  <a:tcPr/>
                </a:tc>
                <a:tc>
                  <a:txBody>
                    <a:bodyPr/>
                    <a:lstStyle/>
                    <a:p>
                      <a:pPr algn="ctr" rtl="1"/>
                      <a:r>
                        <a:rPr kumimoji="0" lang="ar-SA" sz="2400" kern="1200" dirty="0" smtClean="0">
                          <a:effectLst>
                            <a:outerShdw blurRad="38100" dist="38100" dir="2700000" algn="tl">
                              <a:srgbClr val="000000">
                                <a:alpha val="43137"/>
                              </a:srgbClr>
                            </a:outerShdw>
                          </a:effectLst>
                        </a:rPr>
                        <a:t>أمثله على أنواع الوقود</a:t>
                      </a:r>
                      <a:endParaRPr lang="ar-SA" sz="2400" dirty="0">
                        <a:effectLst>
                          <a:outerShdw blurRad="38100" dist="38100" dir="2700000" algn="tl">
                            <a:srgbClr val="000000">
                              <a:alpha val="43137"/>
                            </a:srgbClr>
                          </a:outerShdw>
                        </a:effectLst>
                      </a:endParaRPr>
                    </a:p>
                  </a:txBody>
                  <a:tcPr/>
                </a:tc>
                <a:tc>
                  <a:txBody>
                    <a:bodyPr/>
                    <a:lstStyle/>
                    <a:p>
                      <a:pPr algn="ctr" rtl="1"/>
                      <a:r>
                        <a:rPr kumimoji="0" lang="ar-SA" sz="2400" kern="1200" dirty="0" smtClean="0">
                          <a:effectLst>
                            <a:outerShdw blurRad="38100" dist="38100" dir="2700000" algn="tl">
                              <a:srgbClr val="000000">
                                <a:alpha val="43137"/>
                              </a:srgbClr>
                            </a:outerShdw>
                          </a:effectLst>
                        </a:rPr>
                        <a:t>طريقة النقل</a:t>
                      </a:r>
                      <a:endParaRPr lang="ar-SA" sz="2400" dirty="0">
                        <a:effectLst>
                          <a:outerShdw blurRad="38100" dist="38100" dir="2700000" algn="tl">
                            <a:srgbClr val="000000">
                              <a:alpha val="43137"/>
                            </a:srgbClr>
                          </a:outerShdw>
                        </a:effectLst>
                      </a:endParaRPr>
                    </a:p>
                  </a:txBody>
                  <a:tcPr/>
                </a:tc>
              </a:tr>
              <a:tr h="534962">
                <a:tc>
                  <a:txBody>
                    <a:bodyPr/>
                    <a:lstStyle/>
                    <a:p>
                      <a:pPr algn="ctr" rtl="1"/>
                      <a:r>
                        <a:rPr kumimoji="0" lang="ar-SA" sz="2000" b="1" kern="1200" dirty="0" smtClean="0"/>
                        <a:t>مواد وقود صلبة</a:t>
                      </a:r>
                      <a:endParaRPr lang="ar-SA" sz="2000" b="1" dirty="0"/>
                    </a:p>
                  </a:txBody>
                  <a:tcPr/>
                </a:tc>
                <a:tc>
                  <a:txBody>
                    <a:bodyPr/>
                    <a:lstStyle/>
                    <a:p>
                      <a:pPr algn="ctr" rtl="1"/>
                      <a:r>
                        <a:rPr kumimoji="0" lang="ar-SA" sz="2000" b="1" kern="1200" dirty="0" smtClean="0"/>
                        <a:t>الفحم الحجري </a:t>
                      </a:r>
                      <a:endParaRPr lang="ar-SA" sz="2000" b="1" dirty="0"/>
                    </a:p>
                  </a:txBody>
                  <a:tcPr/>
                </a:tc>
                <a:tc>
                  <a:txBody>
                    <a:bodyPr/>
                    <a:lstStyle/>
                    <a:p>
                      <a:pPr algn="ctr" rtl="1"/>
                      <a:r>
                        <a:rPr kumimoji="0" lang="ar-SA" sz="2000" b="1" kern="1200" dirty="0" smtClean="0"/>
                        <a:t>الشاحنات</a:t>
                      </a:r>
                      <a:endParaRPr lang="ar-SA" sz="2000" b="1" dirty="0"/>
                    </a:p>
                  </a:txBody>
                  <a:tcPr/>
                </a:tc>
              </a:tr>
              <a:tr h="1319085">
                <a:tc>
                  <a:txBody>
                    <a:bodyPr/>
                    <a:lstStyle/>
                    <a:p>
                      <a:pPr algn="ctr" rtl="1"/>
                      <a:r>
                        <a:rPr kumimoji="0" lang="ar-SA" sz="2000" b="1" kern="1200" dirty="0" smtClean="0"/>
                        <a:t>مواد وقود سائلة</a:t>
                      </a:r>
                      <a:endParaRPr lang="ar-SA" sz="2000" b="1" dirty="0"/>
                    </a:p>
                  </a:txBody>
                  <a:tcPr/>
                </a:tc>
                <a:tc>
                  <a:txBody>
                    <a:bodyPr/>
                    <a:lstStyle/>
                    <a:p>
                      <a:pPr algn="ctr" rtl="1"/>
                      <a:r>
                        <a:rPr kumimoji="0" lang="ar-SA" sz="2000" b="1" kern="1200" dirty="0" smtClean="0"/>
                        <a:t>البنزين والسولار</a:t>
                      </a:r>
                      <a:endParaRPr lang="ar-SA" sz="2000" b="1" dirty="0"/>
                    </a:p>
                  </a:txBody>
                  <a:tcPr/>
                </a:tc>
                <a:tc>
                  <a:txBody>
                    <a:bodyPr/>
                    <a:lstStyle/>
                    <a:p>
                      <a:pPr algn="ctr" rtl="1"/>
                      <a:r>
                        <a:rPr kumimoji="0" lang="ar-SA" sz="2000" b="1" kern="1200" dirty="0" smtClean="0"/>
                        <a:t>الشاحنات المحكمة الإغلاق، الصهاريج وناقلات البترول</a:t>
                      </a:r>
                      <a:endParaRPr lang="ar-SA" sz="2000" b="1" dirty="0"/>
                    </a:p>
                  </a:txBody>
                  <a:tcPr/>
                </a:tc>
              </a:tr>
              <a:tr h="923359">
                <a:tc>
                  <a:txBody>
                    <a:bodyPr/>
                    <a:lstStyle/>
                    <a:p>
                      <a:pPr algn="ctr" rtl="1"/>
                      <a:r>
                        <a:rPr kumimoji="0" lang="ar-SA" sz="2000" b="1" kern="1200" dirty="0" smtClean="0"/>
                        <a:t>مواد وقود غازية</a:t>
                      </a:r>
                      <a:endParaRPr lang="ar-SA" sz="2000" b="1" dirty="0"/>
                    </a:p>
                  </a:txBody>
                  <a:tcPr/>
                </a:tc>
                <a:tc>
                  <a:txBody>
                    <a:bodyPr/>
                    <a:lstStyle/>
                    <a:p>
                      <a:pPr algn="ctr" rtl="1"/>
                      <a:r>
                        <a:rPr kumimoji="0" lang="ar-SA" sz="2000" b="1" kern="1200" dirty="0" smtClean="0"/>
                        <a:t>غاز الطبخ</a:t>
                      </a:r>
                      <a:endParaRPr lang="ar-SA" sz="2000" b="1" dirty="0"/>
                    </a:p>
                  </a:txBody>
                  <a:tcPr/>
                </a:tc>
                <a:tc>
                  <a:txBody>
                    <a:bodyPr/>
                    <a:lstStyle/>
                    <a:p>
                      <a:pPr algn="ctr" rtl="1"/>
                      <a:r>
                        <a:rPr kumimoji="0" lang="ar-SA" sz="2000" b="1" kern="1200" dirty="0" smtClean="0"/>
                        <a:t>اسطوانات أو أنابيب محكمة الاغلاق </a:t>
                      </a:r>
                      <a:endParaRPr lang="ar-SA" sz="2000" b="1" dirty="0"/>
                    </a:p>
                  </a:txBody>
                  <a:tcPr/>
                </a:tc>
              </a:tr>
            </a:tbl>
          </a:graphicData>
        </a:graphic>
      </p:graphicFrame>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ydrogen (1).jpg"/>
          <p:cNvPicPr>
            <a:picLocks noChangeAspect="1"/>
          </p:cNvPicPr>
          <p:nvPr/>
        </p:nvPicPr>
        <p:blipFill>
          <a:blip r:embed="rId2" cstate="print"/>
          <a:stretch>
            <a:fillRect/>
          </a:stretch>
        </p:blipFill>
        <p:spPr>
          <a:xfrm>
            <a:off x="179512" y="4725144"/>
            <a:ext cx="2521974" cy="1988840"/>
          </a:xfrm>
          <a:prstGeom prst="rect">
            <a:avLst/>
          </a:prstGeom>
          <a:ln>
            <a:noFill/>
          </a:ln>
          <a:effectLst>
            <a:softEdge rad="112500"/>
          </a:effectLst>
        </p:spPr>
      </p:pic>
      <p:sp>
        <p:nvSpPr>
          <p:cNvPr id="2" name="כותרת 1"/>
          <p:cNvSpPr>
            <a:spLocks noGrp="1"/>
          </p:cNvSpPr>
          <p:nvPr>
            <p:ph type="title"/>
          </p:nvPr>
        </p:nvSpPr>
        <p:spPr/>
        <p:txBody>
          <a:bodyPr/>
          <a:lstStyle/>
          <a:p>
            <a:r>
              <a:rPr lang="ar-SA" b="1" dirty="0" smtClean="0">
                <a:effectLst>
                  <a:outerShdw blurRad="38100" dist="38100" dir="2700000" algn="tl">
                    <a:srgbClr val="000000">
                      <a:alpha val="43137"/>
                    </a:srgbClr>
                  </a:outerShdw>
                </a:effectLst>
              </a:rPr>
              <a:t>هل تعلمون </a:t>
            </a:r>
            <a:r>
              <a:rPr lang="ar-SA" b="1" dirty="0" err="1" smtClean="0">
                <a:effectLst>
                  <a:outerShdw blurRad="38100" dist="38100" dir="2700000" algn="tl">
                    <a:srgbClr val="000000">
                      <a:alpha val="43137"/>
                    </a:srgbClr>
                  </a:outerShdw>
                </a:effectLst>
              </a:rPr>
              <a:t>أن...</a:t>
            </a:r>
            <a:endParaRPr lang="ar-SA" b="1" dirty="0">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p:txBody>
          <a:bodyPr/>
          <a:lstStyle/>
          <a:p>
            <a:pPr algn="ctr"/>
            <a:r>
              <a:rPr lang="ar-SA" dirty="0" smtClean="0"/>
              <a:t> مواد وقود </a:t>
            </a:r>
            <a:r>
              <a:rPr lang="ar-SA" dirty="0" err="1" smtClean="0"/>
              <a:t>بديلة:</a:t>
            </a:r>
            <a:endParaRPr lang="ar-SA" dirty="0" smtClean="0"/>
          </a:p>
          <a:p>
            <a:pPr algn="ctr">
              <a:buNone/>
            </a:pPr>
            <a:endParaRPr lang="ar-SA" dirty="0" smtClean="0"/>
          </a:p>
          <a:p>
            <a:pPr marL="0" indent="0" algn="just">
              <a:spcBef>
                <a:spcPts val="0"/>
              </a:spcBef>
              <a:buNone/>
            </a:pPr>
            <a:r>
              <a:rPr lang="ar-SA" dirty="0" smtClean="0"/>
              <a:t>يمكن استخدام موادّ أخرى بديلة لمواد الوقود المعروفة </a:t>
            </a:r>
            <a:r>
              <a:rPr lang="ar-SA" dirty="0" err="1" smtClean="0"/>
              <a:t>لنا.</a:t>
            </a:r>
            <a:r>
              <a:rPr lang="ar-SA" dirty="0" smtClean="0"/>
              <a:t> مادّة وقود جديدة، وهي قيد الاستخدام، هي </a:t>
            </a:r>
            <a:r>
              <a:rPr lang="ar-SA" b="1" dirty="0" err="1" smtClean="0">
                <a:solidFill>
                  <a:schemeClr val="accent2">
                    <a:lumMod val="75000"/>
                  </a:schemeClr>
                </a:solidFill>
                <a:effectLst>
                  <a:outerShdw blurRad="38100" dist="38100" dir="2700000" algn="tl">
                    <a:srgbClr val="000000">
                      <a:alpha val="43137"/>
                    </a:srgbClr>
                  </a:outerShdw>
                </a:effectLst>
              </a:rPr>
              <a:t>الهيدروجين</a:t>
            </a:r>
            <a:r>
              <a:rPr lang="ar-SA" dirty="0" err="1" smtClean="0"/>
              <a:t>.</a:t>
            </a:r>
            <a:r>
              <a:rPr lang="ar-SA" dirty="0" smtClean="0"/>
              <a:t> الهيدروجين هو غاز سريع الاشتعال جدا، يحترق بلهب أزرق، يُطلق حرارة كثيرة ولا يلوّث </a:t>
            </a:r>
            <a:r>
              <a:rPr lang="ar-SA" dirty="0" err="1" smtClean="0"/>
              <a:t>المحيط.</a:t>
            </a:r>
            <a:r>
              <a:rPr lang="ar-SA" dirty="0" smtClean="0"/>
              <a:t> يستخدمونه اليوم لتحريك </a:t>
            </a:r>
            <a:r>
              <a:rPr lang="ar-SA" b="1" dirty="0" smtClean="0">
                <a:solidFill>
                  <a:schemeClr val="accent2">
                    <a:lumMod val="75000"/>
                  </a:schemeClr>
                </a:solidFill>
                <a:effectLst>
                  <a:outerShdw blurRad="38100" dist="38100" dir="2700000" algn="tl">
                    <a:srgbClr val="000000">
                      <a:alpha val="43137"/>
                    </a:srgbClr>
                  </a:outerShdw>
                </a:effectLst>
              </a:rPr>
              <a:t>الصواريخ</a:t>
            </a:r>
            <a:r>
              <a:rPr lang="ar-SA" dirty="0" smtClean="0"/>
              <a:t> التي تحمل الاقمار الاصطناعية، </a:t>
            </a:r>
            <a:r>
              <a:rPr lang="ar-SA" dirty="0" err="1" smtClean="0"/>
              <a:t>المكوكات</a:t>
            </a:r>
            <a:r>
              <a:rPr lang="ar-SA" dirty="0" smtClean="0"/>
              <a:t> والسفن الفضائية الى الفضاء.</a:t>
            </a:r>
            <a:endParaRPr lang="ar-SA"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חציון">
  <a:themeElements>
    <a:clrScheme name="חציון">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חציון">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חציון">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4781</TotalTime>
  <Words>3411</Words>
  <Application>Microsoft Office PowerPoint</Application>
  <PresentationFormat>‫הצגה על המסך (4:3)</PresentationFormat>
  <Paragraphs>528</Paragraphs>
  <Slides>103</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103</vt:i4>
      </vt:variant>
    </vt:vector>
  </HeadingPairs>
  <TitlesOfParts>
    <vt:vector size="104" baseType="lpstr">
      <vt:lpstr>חציון</vt:lpstr>
      <vt:lpstr>طاقة أثناء العمل</vt:lpstr>
      <vt:lpstr>ما المشترك بين كل الاجهزة والماكينات التالية:</vt:lpstr>
      <vt:lpstr>أية طاقة نحتاجها لتشغيل هذه الاجهزة والماكينات؟</vt:lpstr>
      <vt:lpstr>מצגת של PowerPoint</vt:lpstr>
      <vt:lpstr>מצגת של PowerPoint</vt:lpstr>
      <vt:lpstr>تمعن في هذه الصور:</vt:lpstr>
      <vt:lpstr>وهذه أيضا:</vt:lpstr>
      <vt:lpstr>هيا لنفكر؟</vt:lpstr>
      <vt:lpstr>מצגת של PowerPoint</vt:lpstr>
      <vt:lpstr>إعط أمثلة أخرى لمواد وقود:</vt:lpstr>
      <vt:lpstr>מצגת של PowerPoint</vt:lpstr>
      <vt:lpstr>מצגת של PowerPoint</vt:lpstr>
      <vt:lpstr>فائدة مواد الوقود</vt:lpstr>
      <vt:lpstr>مواد الوقود في الماضي</vt:lpstr>
      <vt:lpstr>فوائد مواد الوقود في الماضي:</vt:lpstr>
      <vt:lpstr>الاسئلة صفحة 54</vt:lpstr>
      <vt:lpstr>الخشب</vt:lpstr>
      <vt:lpstr>الخشب</vt:lpstr>
      <vt:lpstr>الخشب</vt:lpstr>
      <vt:lpstr>الفحم الخشبي</vt:lpstr>
      <vt:lpstr>الزيت</vt:lpstr>
      <vt:lpstr>الزيت</vt:lpstr>
      <vt:lpstr>الدهن</vt:lpstr>
      <vt:lpstr>الشموع</vt:lpstr>
      <vt:lpstr>مواد الوقود في الحاضر</vt:lpstr>
      <vt:lpstr>מצגת של PowerPoint</vt:lpstr>
      <vt:lpstr>الفحم الحجري</vt:lpstr>
      <vt:lpstr>النفط الخام</vt:lpstr>
      <vt:lpstr>لنتعرف على عملية استخراج النفط</vt:lpstr>
      <vt:lpstr>النفط الخام</vt:lpstr>
      <vt:lpstr>غاز الطبخ</vt:lpstr>
      <vt:lpstr>البنزين</vt:lpstr>
      <vt:lpstr>الكاز</vt:lpstr>
      <vt:lpstr>السولر</vt:lpstr>
      <vt:lpstr>المازوت</vt:lpstr>
      <vt:lpstr>מצגת של PowerPoint</vt:lpstr>
      <vt:lpstr>مواد الوقود في المستقبل</vt:lpstr>
      <vt:lpstr>מצגת של PowerPoint</vt:lpstr>
      <vt:lpstr>طاقة الشمس</vt:lpstr>
      <vt:lpstr>الهيدروجين</vt:lpstr>
      <vt:lpstr>الكحول</vt:lpstr>
      <vt:lpstr>مواد وقود طبيعية واصطناعية</vt:lpstr>
      <vt:lpstr>تتواجد مواد الوقود في ثلاثة حالات: </vt:lpstr>
      <vt:lpstr>מצגת של PowerPoint</vt:lpstr>
      <vt:lpstr>سؤال: مواد الوقود</vt:lpstr>
      <vt:lpstr>جواب: مواد الوقود</vt:lpstr>
      <vt:lpstr>سؤال: ما هي استعمالات مواد الوقود في الحياة اليوميّة؟</vt:lpstr>
      <vt:lpstr>سؤال: ما هو المشترك لكل مواد الوقود؟</vt:lpstr>
      <vt:lpstr>מצגת של PowerPoint</vt:lpstr>
      <vt:lpstr> آفاق مواد الوقود</vt:lpstr>
      <vt:lpstr>מצגת של PowerPoint</vt:lpstr>
      <vt:lpstr>مواد الوقود أثناء العمل</vt:lpstr>
      <vt:lpstr>מצגת של PowerPoint</vt:lpstr>
      <vt:lpstr>مواد قابلة للاحتراق ومواد مقاومة للنار في خدمة الانسان</vt:lpstr>
      <vt:lpstr>مواد قابلة للاحتراق ومواد مقاومة للنار</vt:lpstr>
      <vt:lpstr>مصدر الوقود بالأساس من النبات والحيوان ويوجد منها سريع الاشتعال وبطيء الاشتعال</vt:lpstr>
      <vt:lpstr>مصدر الوقود بالأساس من النبات والحيوان ويوجد منها سريع الاشتعال وبطيء الاشتعال</vt:lpstr>
      <vt:lpstr>ملاحظات:</vt:lpstr>
      <vt:lpstr>مواد قابلة للاحتراق ومواد مقاومة للنار في خدمة الانسان</vt:lpstr>
      <vt:lpstr>احذروا جداً المواد سريعة الاشتعال، لأنها تشتعل بسهولة وتسبّب الحرائق</vt:lpstr>
      <vt:lpstr>מצגת של PowerPoint</vt:lpstr>
      <vt:lpstr>מצגת של PowerPoint</vt:lpstr>
      <vt:lpstr>الاحتراق</vt:lpstr>
      <vt:lpstr>מצגת של PowerPoint</vt:lpstr>
      <vt:lpstr>ماذا يلزم للاحتراق؟</vt:lpstr>
      <vt:lpstr>متى لا يحدث احتراق؟</vt:lpstr>
      <vt:lpstr>الشروط اللازمة للاحتراق </vt:lpstr>
      <vt:lpstr>مثلث الاحتراق</vt:lpstr>
      <vt:lpstr>مثلث الحريق</vt:lpstr>
      <vt:lpstr>מצגת של PowerPoint</vt:lpstr>
      <vt:lpstr>العناصر الأساسية لتكوين الحريق</vt:lpstr>
      <vt:lpstr>دعونا نشاهد هذا الفيلم ونجب على الاسئلة</vt:lpstr>
      <vt:lpstr>أسئلة الفيلم:</vt:lpstr>
      <vt:lpstr>מצגת של PowerPoint</vt:lpstr>
      <vt:lpstr>מצגת של PowerPoint</vt:lpstr>
      <vt:lpstr>מצגת של PowerPoint</vt:lpstr>
      <vt:lpstr>أمان – نمنع الحريق</vt:lpstr>
      <vt:lpstr>كيف نُطفئ الحريق؟</vt:lpstr>
      <vt:lpstr>مهمة: لماذا العملية التي اقترحها الاولاد تؤدّي الى إطفاء النار.</vt:lpstr>
      <vt:lpstr>إطفاء الحريق</vt:lpstr>
      <vt:lpstr>ملاحظات هامة جدا</vt:lpstr>
      <vt:lpstr>מצגת של PowerPoint</vt:lpstr>
      <vt:lpstr>مواد الوقود وجودة البيئة</vt:lpstr>
      <vt:lpstr>מצגת של PowerPoint</vt:lpstr>
      <vt:lpstr>مواد الوقود والبيئة: أضرار وحلول</vt:lpstr>
      <vt:lpstr>تمعن بالصور</vt:lpstr>
      <vt:lpstr>وهذه الصور</vt:lpstr>
      <vt:lpstr>أنظر لهذه الصور</vt:lpstr>
      <vt:lpstr>وأخيرًا الى هذه الصور</vt:lpstr>
      <vt:lpstr>מצגת של PowerPoint</vt:lpstr>
      <vt:lpstr> أضرار مواد الوقود والبيئة</vt:lpstr>
      <vt:lpstr> أضرار مواد الوقود والبيئة</vt:lpstr>
      <vt:lpstr> أضرار مواد الوقود والبيئة</vt:lpstr>
      <vt:lpstr>تلخيص:</vt:lpstr>
      <vt:lpstr>حلول مواد الوقود والبيئة</vt:lpstr>
      <vt:lpstr>كيف نستخدم مواد الوقود بحكمة؟</vt:lpstr>
      <vt:lpstr>وماذا بإمكاننا نحن الاولاد أن نعمل؟</vt:lpstr>
      <vt:lpstr>طرق نقل مواد الوقود</vt:lpstr>
      <vt:lpstr>هل تعلمون أن...</vt:lpstr>
      <vt:lpstr>تعلّمنا في هذا الفصل أن...</vt:lpstr>
      <vt:lpstr>מצגת של PowerPoint</vt:lpstr>
      <vt:lpstr>מצגת של PowerPoint</vt:lpstr>
      <vt:lpstr>تجربة</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طاقة أثناء العمل</dc:title>
  <dc:creator>yousef</dc:creator>
  <cp:lastModifiedBy>מראם</cp:lastModifiedBy>
  <cp:revision>399</cp:revision>
  <dcterms:created xsi:type="dcterms:W3CDTF">2014-04-12T11:13:56Z</dcterms:created>
  <dcterms:modified xsi:type="dcterms:W3CDTF">2021-05-04T07:52:40Z</dcterms:modified>
</cp:coreProperties>
</file>