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D5790D-17AC-49FF-9B4E-8D88386A56D5}" type="datetimeFigureOut">
              <a:rPr lang="ar-SA" smtClean="0"/>
              <a:t>04/03/1442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6F5F66-DAF1-4836-82FA-9CAC5E0C021A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 </a:t>
            </a:r>
            <a:r>
              <a:rPr lang="en-US" dirty="0" err="1" smtClean="0"/>
              <a:t>Obaida</a:t>
            </a:r>
            <a:r>
              <a:rPr lang="en-US" dirty="0" smtClean="0"/>
              <a:t> School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9600" dirty="0" smtClean="0"/>
              <a:t>Adjectives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ar-SA" dirty="0" smtClean="0"/>
              <a:t>الصفات</a:t>
            </a:r>
          </a:p>
          <a:p>
            <a:pPr marL="82296" indent="0" algn="ctr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47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26637" y="4797152"/>
            <a:ext cx="6485723" cy="1008112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omic Sans MS" pitchFamily="66" charset="0"/>
              </a:rPr>
              <a:t>h</a:t>
            </a:r>
            <a:r>
              <a:rPr lang="en-US" sz="4400" dirty="0" smtClean="0">
                <a:latin typeface="Comic Sans MS" pitchFamily="66" charset="0"/>
              </a:rPr>
              <a:t>appy         </a:t>
            </a:r>
            <a:r>
              <a:rPr lang="en-US" sz="4400" dirty="0">
                <a:latin typeface="Comic Sans MS" pitchFamily="66" charset="0"/>
              </a:rPr>
              <a:t> </a:t>
            </a:r>
            <a:r>
              <a:rPr lang="en-US" sz="4400" dirty="0" smtClean="0">
                <a:latin typeface="Comic Sans MS" pitchFamily="66" charset="0"/>
              </a:rPr>
              <a:t>           sad</a:t>
            </a:r>
            <a:endParaRPr lang="ar-SA" sz="4400" dirty="0">
              <a:latin typeface="Comic Sans MS" pitchFamily="66" charset="0"/>
            </a:endParaRPr>
          </a:p>
        </p:txBody>
      </p:sp>
      <p:pic>
        <p:nvPicPr>
          <p:cNvPr id="1026" name="Picture 2" descr="Free Free Happy Clipart, Download Free Clip Art, Free Clip Art on Clipart 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324035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Sad Face Clip Art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319" y="692696"/>
            <a:ext cx="3248848" cy="298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8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55776" y="4725144"/>
            <a:ext cx="5328592" cy="11521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irty       clean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lean and dirty - Buy this stock vector and explore similar vectors at  Adobe Stock |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6624736" cy="430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8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pposite big and small stock vector. Illustration of little - 1155650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929671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9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all Short Stock Illustrations – 716 Tall Short Stock Illustrations,  Vectors &amp; Clipart -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9336"/>
            <a:ext cx="7272808" cy="655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pposite Adjectives Fat And Thin Illustration Royalty Free Cliparts,  Vectors, And Stock Illustration. Image 4831956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93" y="188640"/>
            <a:ext cx="7332465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8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gry Hungry Man Spoon Forkvector Cartoon Stock Vector (Royalty Free)  6948242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63"/>
            <a:ext cx="5715000" cy="565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195736" y="5949280"/>
            <a:ext cx="50405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>
                <a:latin typeface="Comic Sans MS" pitchFamily="66" charset="0"/>
              </a:rPr>
              <a:t>a</a:t>
            </a:r>
            <a:r>
              <a:rPr lang="en-US" sz="4000" b="1" dirty="0" smtClean="0">
                <a:latin typeface="Comic Sans MS" pitchFamily="66" charset="0"/>
              </a:rPr>
              <a:t>ngry + hungry</a:t>
            </a:r>
            <a:endParaRPr lang="ar-SA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 scared and shaking boy #cartoon #clipart #vector #vectortoons #stockimage  #stockart #art | Cartoon drawings, Cartoon kids, Drawing cartoon charac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269502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ree Tired Girl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378531"/>
            <a:ext cx="4176463" cy="441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907704" y="5733256"/>
            <a:ext cx="640871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scared     +     tired</a:t>
            </a:r>
            <a:endParaRPr lang="ar-SA" sz="4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Myself: </a:t>
            </a:r>
            <a:r>
              <a:rPr lang="ar-SA" dirty="0" smtClean="0"/>
              <a:t>:عن نفسي: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rtl="0"/>
            <a:r>
              <a:rPr lang="en-US" sz="4800" dirty="0" smtClean="0"/>
              <a:t>I am ____________.</a:t>
            </a:r>
          </a:p>
          <a:p>
            <a:pPr algn="ctr" rtl="0"/>
            <a:endParaRPr lang="en-US" sz="4800" dirty="0"/>
          </a:p>
          <a:p>
            <a:pPr algn="l" rtl="0"/>
            <a:r>
              <a:rPr lang="en-US" sz="4800" dirty="0">
                <a:latin typeface="Comic Sans MS" pitchFamily="66" charset="0"/>
              </a:rPr>
              <a:t>h</a:t>
            </a:r>
            <a:r>
              <a:rPr lang="en-US" sz="4800" dirty="0" smtClean="0">
                <a:latin typeface="Comic Sans MS" pitchFamily="66" charset="0"/>
              </a:rPr>
              <a:t>appy    -  scared  - tall</a:t>
            </a:r>
          </a:p>
          <a:p>
            <a:pPr algn="l" rtl="0"/>
            <a:r>
              <a:rPr lang="en-US" sz="4800" dirty="0">
                <a:latin typeface="Comic Sans MS" pitchFamily="66" charset="0"/>
              </a:rPr>
              <a:t>s</a:t>
            </a:r>
            <a:r>
              <a:rPr lang="en-US" sz="4800" dirty="0" smtClean="0">
                <a:latin typeface="Comic Sans MS" pitchFamily="66" charset="0"/>
              </a:rPr>
              <a:t>ad  -  big  -  short</a:t>
            </a:r>
          </a:p>
          <a:p>
            <a:pPr algn="l" rtl="0"/>
            <a:r>
              <a:rPr lang="en-US" sz="4800" dirty="0">
                <a:latin typeface="Comic Sans MS" pitchFamily="66" charset="0"/>
              </a:rPr>
              <a:t>a</a:t>
            </a:r>
            <a:r>
              <a:rPr lang="en-US" sz="4800" dirty="0" smtClean="0">
                <a:latin typeface="Comic Sans MS" pitchFamily="66" charset="0"/>
              </a:rPr>
              <a:t>ngry  -   small -  clean  </a:t>
            </a:r>
          </a:p>
          <a:p>
            <a:pPr algn="l" rtl="0"/>
            <a:r>
              <a:rPr lang="en-US" sz="4800" dirty="0">
                <a:latin typeface="Comic Sans MS" pitchFamily="66" charset="0"/>
              </a:rPr>
              <a:t>h</a:t>
            </a:r>
            <a:r>
              <a:rPr lang="en-US" sz="4800" dirty="0" smtClean="0">
                <a:latin typeface="Comic Sans MS" pitchFamily="66" charset="0"/>
              </a:rPr>
              <a:t>ungry  -  fat  - dirty</a:t>
            </a:r>
          </a:p>
          <a:p>
            <a:pPr algn="l" rtl="0"/>
            <a:r>
              <a:rPr lang="en-US" sz="4800">
                <a:latin typeface="Comic Sans MS" pitchFamily="66" charset="0"/>
              </a:rPr>
              <a:t>t</a:t>
            </a:r>
            <a:r>
              <a:rPr lang="en-US" sz="4800" smtClean="0">
                <a:latin typeface="Comic Sans MS" pitchFamily="66" charset="0"/>
              </a:rPr>
              <a:t>ired   -  </a:t>
            </a:r>
            <a:r>
              <a:rPr lang="en-US" sz="4800" dirty="0" smtClean="0">
                <a:latin typeface="Comic Sans MS" pitchFamily="66" charset="0"/>
              </a:rPr>
              <a:t>thin</a:t>
            </a:r>
            <a:endParaRPr lang="ar-SA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84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1567</TotalTime>
  <Words>49</Words>
  <Application>Microsoft Office PowerPoint</Application>
  <PresentationFormat>عرض على الشاشة (3:4)‏</PresentationFormat>
  <Paragraphs>16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Abo Obaida School</vt:lpstr>
      <vt:lpstr>happy                     sad</vt:lpstr>
      <vt:lpstr>dirty       clean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About Myself: :عن نفسي: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</dc:title>
  <dc:creator>dania center</dc:creator>
  <cp:lastModifiedBy>dania center</cp:lastModifiedBy>
  <cp:revision>6</cp:revision>
  <dcterms:created xsi:type="dcterms:W3CDTF">2020-10-18T09:50:29Z</dcterms:created>
  <dcterms:modified xsi:type="dcterms:W3CDTF">2020-10-20T08:26:42Z</dcterms:modified>
</cp:coreProperties>
</file>