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63" r:id="rId2"/>
    <p:sldId id="364" r:id="rId3"/>
    <p:sldId id="365" r:id="rId4"/>
    <p:sldId id="367" r:id="rId5"/>
    <p:sldId id="368" r:id="rId6"/>
    <p:sldId id="373" r:id="rId7"/>
    <p:sldId id="341" r:id="rId8"/>
    <p:sldId id="375" r:id="rId9"/>
    <p:sldId id="377" r:id="rId10"/>
    <p:sldId id="379" r:id="rId11"/>
    <p:sldId id="381" r:id="rId12"/>
    <p:sldId id="383" r:id="rId13"/>
    <p:sldId id="385" r:id="rId14"/>
    <p:sldId id="387" r:id="rId15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0005DE-7B51-4E81-8AED-A75785BDC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F66FB42-AB89-40C7-86DB-8F5B6653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IL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B913E1-FEAE-45BD-8650-62870016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6D4E42-AAAC-4A70-A4FB-AB57CDC5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C8F23B-BC77-466B-83DD-11276CA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34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5E75FF-55E5-40FA-BE72-CA4F579B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46AA66-9287-47F7-A252-7232196B1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12D7F0-5741-4016-8D7F-660D4F29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84208C-B419-445C-B1D3-680644C1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6B38A3-DE00-4AE2-90BA-B98051B1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515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5113208-BF6A-4CDC-B3EF-7C8D6096F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496AFC-2168-4FDA-B965-E5E644BF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CADA7E-F2BA-4308-9DF8-935217B3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0A4072-0D88-4EFE-AAA0-09F473F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D8E362-86D0-406F-90FF-6AC7EFDF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25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FDC34C-95E3-4D32-A1A6-A9BFB791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57AC38-BB22-4B7F-B092-94033EDE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0417E9-89AB-4E69-8BA2-AA3F4EB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7D91CA-2B03-40B1-A0D2-44A101E3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651C21-C8C7-4EDC-8633-92CF0366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19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A77344-223B-48C1-B10D-69F2E8DB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18580E-A43D-4C65-846E-67735A2C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2563B-D487-4E56-9ED0-57EC1DB5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1C9BD6-AEBB-4799-8349-F2076782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F8533B-4B5C-47BC-805E-41778CA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12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416119-A922-4745-9050-6DE7B02E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22F22B-9F1C-402A-9759-17539BEAA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1D55A2-A161-4460-9D76-CE9311CC2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E23475-3499-469C-AC5A-8EBC567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9CA5C8-9434-482F-AB1E-244607F1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F325A8-3798-4CE5-9229-3DBE044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905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A78F8-E31D-4949-A97A-9850FC3C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8A6173-700E-4CE5-AA31-49E3BD78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C973E1-8B34-4A2C-BC4A-19EEA11E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FEC6DB5-8448-49E4-B3FD-A7CD52F08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62D890-FB5E-47FB-A986-D27F833D5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26CA46D-17AF-4B7B-9E98-EF8CEC5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34A7787-ADDC-4BFC-9254-F4FA604C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88EF796-326F-41CE-A60F-ED99AC27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030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C61D8-20DD-43B3-90E4-BEF36F59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3930A40-EC96-4A1D-83A2-8DE7BCA6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C7F61ED-0327-49E4-81BF-B39FA50B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0FA7440-154E-4EB7-9920-3BA93924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156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496AE-A683-456E-9EC9-4EC8F480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F49509B-6CCD-4EED-8426-9F67279E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913538-AB54-4BD3-BE72-866C3C17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8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7DAA56-3732-4DD1-9344-33C8A066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B66780-247A-433E-B1C5-6C982E88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6C232A3-4FEC-4E3E-B1C4-779350679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F668299-066B-4C03-8E80-4BFFDBD4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9E2FF95-8EFF-4FAC-BCF6-3B6348AB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BEE340-F04B-41DE-89FB-B4A670F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351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1F744A-3B53-4B63-AC0F-F6B1835D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632D78D-BD78-4304-BFA6-EDA4CC3AE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69EE01-CB41-4776-9578-1304459C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22745A-25C6-4471-80CC-A29C2F74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3FB8B0-E012-4BE2-BCB9-300A6406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653A72-AAE4-4586-A3FB-4CF3F21B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150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A468610-F0D8-48F1-9706-8DA6DF97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IL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37EBB4-09B6-46AA-8F5C-729E291D4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IL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53D43B-37F4-48F5-9BE2-3375526D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B2FB-B91B-4DDD-9783-A51F83ABC6C6}" type="datetimeFigureOut">
              <a:rPr lang="en-IL" smtClean="0"/>
              <a:t>19/09/2020</a:t>
            </a:fld>
            <a:endParaRPr lang="en-IL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AB56B4-A77D-43E2-9126-466C10E40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76E7D1-AE03-4EDE-8DC3-EBF7653DC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F8DD-714C-41ED-8A1C-C48E87983AD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39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0D476AF4-0508-4F74-A4C9-D235CFA7DFA1}"/>
              </a:ext>
            </a:extLst>
          </p:cNvPr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FB7FE5-40F8-44FA-8A68-C33E7F9C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44363E4-E0E7-4FED-B0B0-DD77C182A680}"/>
              </a:ext>
            </a:extLst>
          </p:cNvPr>
          <p:cNvSpPr/>
          <p:nvPr/>
        </p:nvSpPr>
        <p:spPr>
          <a:xfrm>
            <a:off x="2728497" y="1318535"/>
            <a:ext cx="6497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البيداغوجيا الحديثة في تدريس اللّغة العربيّة             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مقدم من : المعلمة رشا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أبوبدر</a:t>
            </a:r>
            <a:endParaRPr lang="ar-SA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 : التمييز بين أقسام الكلام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الاسم والفعل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الفئة العمرية : الصف الرابع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98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931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-1028159" y="1084215"/>
            <a:ext cx="7259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</a:t>
            </a:r>
            <a:r>
              <a:rPr lang="ar-SA" sz="96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تقفز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مريم</a:t>
            </a:r>
          </a:p>
          <a:p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  <a:p>
            <a:r>
              <a:rPr lang="ar-SA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 فعليّة</a:t>
            </a:r>
            <a:endParaRPr lang="ar-SA" sz="41300" b="1" dirty="0">
              <a:solidFill>
                <a:schemeClr val="accent2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سهم: لأسفل 1">
            <a:extLst>
              <a:ext uri="{FF2B5EF4-FFF2-40B4-BE49-F238E27FC236}">
                <a16:creationId xmlns:a16="http://schemas.microsoft.com/office/drawing/2014/main" id="{1D3932F5-8DB9-47A3-95D5-9A8FCBF7ECD8}"/>
              </a:ext>
            </a:extLst>
          </p:cNvPr>
          <p:cNvSpPr/>
          <p:nvPr/>
        </p:nvSpPr>
        <p:spPr>
          <a:xfrm>
            <a:off x="3553098" y="2573383"/>
            <a:ext cx="940526" cy="125403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483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931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225875" y="1384660"/>
            <a:ext cx="7259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</a:t>
            </a:r>
            <a:r>
              <a:rPr lang="ar-SA" sz="96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رامي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يلعبُ بالكرةِ</a:t>
            </a:r>
          </a:p>
          <a:p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  <a:p>
            <a:r>
              <a:rPr lang="ar-SA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جملة اسمية</a:t>
            </a:r>
            <a:endParaRPr lang="ar-SA" sz="41300" b="1" dirty="0">
              <a:solidFill>
                <a:schemeClr val="accent2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سهم: لأسفل 1">
            <a:extLst>
              <a:ext uri="{FF2B5EF4-FFF2-40B4-BE49-F238E27FC236}">
                <a16:creationId xmlns:a16="http://schemas.microsoft.com/office/drawing/2014/main" id="{1D3932F5-8DB9-47A3-95D5-9A8FCBF7ECD8}"/>
              </a:ext>
            </a:extLst>
          </p:cNvPr>
          <p:cNvSpPr/>
          <p:nvPr/>
        </p:nvSpPr>
        <p:spPr>
          <a:xfrm>
            <a:off x="4088675" y="2801983"/>
            <a:ext cx="940526" cy="125403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383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3F852B-A9EA-451B-8DE3-B948DA04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33867"/>
            <a:ext cx="12271022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74046F6-6F0A-4DA7-A2A3-5DFC3CC70786}"/>
              </a:ext>
            </a:extLst>
          </p:cNvPr>
          <p:cNvSpPr txBox="1"/>
          <p:nvPr/>
        </p:nvSpPr>
        <p:spPr>
          <a:xfrm>
            <a:off x="914400" y="2481943"/>
            <a:ext cx="7824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/>
          </a:p>
          <a:p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7200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يشكرُ</a:t>
            </a:r>
            <a:r>
              <a:rPr lang="ar-SA" sz="7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المؤمنُ ربه دائمًا</a:t>
            </a:r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جملة فعلية لأنها بدأت بالفعل</a:t>
            </a:r>
            <a:r>
              <a:rPr lang="ar-SA" sz="6000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يشكرُ</a:t>
            </a:r>
            <a:r>
              <a:rPr lang="ar-SA" sz="7200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6364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3F852B-A9EA-451B-8DE3-B948DA04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33867"/>
            <a:ext cx="12271022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74046F6-6F0A-4DA7-A2A3-5DFC3CC70786}"/>
              </a:ext>
            </a:extLst>
          </p:cNvPr>
          <p:cNvSpPr txBox="1"/>
          <p:nvPr/>
        </p:nvSpPr>
        <p:spPr>
          <a:xfrm>
            <a:off x="914400" y="2481943"/>
            <a:ext cx="78246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يعيشُ في الغابةِ</a:t>
            </a:r>
          </a:p>
          <a:p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جملة اسمية لأنها بدأت بالاسم </a:t>
            </a:r>
            <a:r>
              <a:rPr lang="ar-SA" sz="7200" b="1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</a:t>
            </a: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335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931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0" y="1449974"/>
            <a:ext cx="72591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</a:t>
            </a:r>
            <a:r>
              <a:rPr lang="ar-SA" sz="96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مهمة بيتية :</a:t>
            </a:r>
          </a:p>
          <a:p>
            <a:r>
              <a:rPr lang="ar-SA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استخرج من النصّ</a:t>
            </a:r>
          </a:p>
          <a:p>
            <a:r>
              <a:rPr lang="ar-SA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أسماء – أفعال.</a:t>
            </a:r>
            <a:endParaRPr lang="ar-SA" sz="9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  <a:p>
            <a:r>
              <a:rPr lang="ar-SA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endParaRPr lang="ar-SA" sz="41300" b="1" dirty="0">
              <a:solidFill>
                <a:schemeClr val="accent2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466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34FBA87-03EF-4BB6-AFA9-E06374ADA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39"/>
            <a:ext cx="12192000" cy="69494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76F8A56-3E36-4968-8F6F-642D52371AD9}"/>
              </a:ext>
            </a:extLst>
          </p:cNvPr>
          <p:cNvSpPr txBox="1"/>
          <p:nvPr/>
        </p:nvSpPr>
        <p:spPr>
          <a:xfrm>
            <a:off x="3749040" y="2228671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أقسام الكلام</a:t>
            </a:r>
            <a:endParaRPr lang="en-IL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21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FA9EA5-9E58-4131-AF28-24E2F7D1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9046090-F71C-47B5-80A5-3AB915204209}"/>
              </a:ext>
            </a:extLst>
          </p:cNvPr>
          <p:cNvSpPr txBox="1"/>
          <p:nvPr/>
        </p:nvSpPr>
        <p:spPr>
          <a:xfrm>
            <a:off x="1632857" y="1652451"/>
            <a:ext cx="5512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  </a:t>
            </a:r>
            <a:r>
              <a:rPr lang="ar-SA" sz="7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تمييز الاسم عن الفعل</a:t>
            </a:r>
            <a:endParaRPr lang="en-IL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29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931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E7929D-478E-4399-8998-6D821E618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1319347"/>
            <a:ext cx="3429000" cy="44936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3661408" y="2364375"/>
            <a:ext cx="4869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تقفزُ مريم</a:t>
            </a:r>
            <a:endParaRPr lang="en-IL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943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931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4780322" y="1698169"/>
            <a:ext cx="3318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رامي </a:t>
            </a:r>
            <a:r>
              <a:rPr lang="ar-SA" sz="6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يلعب</a:t>
            </a:r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بالكرةِ</a:t>
            </a:r>
            <a:endParaRPr lang="en-IL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1358C9-0F84-4EF8-A0D4-2D28A5B4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7" y="1254035"/>
            <a:ext cx="3710534" cy="45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"/>
            <a:ext cx="12191999" cy="70931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E7929D-478E-4399-8998-6D821E618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1319347"/>
            <a:ext cx="3429000" cy="44936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3661408" y="2364375"/>
            <a:ext cx="4869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u="sng" dirty="0"/>
              <a:t> </a:t>
            </a:r>
            <a:r>
              <a:rPr lang="ar-SA" sz="9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تقفزُ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مريم</a:t>
            </a:r>
            <a:endParaRPr lang="en-IL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72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3F852B-A9EA-451B-8DE3-B948DA04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33867"/>
            <a:ext cx="12271022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74046F6-6F0A-4DA7-A2A3-5DFC3CC70786}"/>
              </a:ext>
            </a:extLst>
          </p:cNvPr>
          <p:cNvSpPr txBox="1"/>
          <p:nvPr/>
        </p:nvSpPr>
        <p:spPr>
          <a:xfrm>
            <a:off x="914400" y="2481943"/>
            <a:ext cx="78246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/>
          </a:p>
          <a:p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تقفزُ                      فعل</a:t>
            </a:r>
          </a:p>
          <a:p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لأنها كلمة تدلُ على حصول عمل أو فعل في زمن معين.</a:t>
            </a:r>
            <a:endParaRPr lang="ar-SA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سهم: لليسار 6">
            <a:extLst>
              <a:ext uri="{FF2B5EF4-FFF2-40B4-BE49-F238E27FC236}">
                <a16:creationId xmlns:a16="http://schemas.microsoft.com/office/drawing/2014/main" id="{386D687F-222D-494B-A208-DEC1199BA2E9}"/>
              </a:ext>
            </a:extLst>
          </p:cNvPr>
          <p:cNvSpPr/>
          <p:nvPr/>
        </p:nvSpPr>
        <p:spPr>
          <a:xfrm>
            <a:off x="4152464" y="2944368"/>
            <a:ext cx="1270146" cy="62179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371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931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1088024" y="1240969"/>
            <a:ext cx="61879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تقفزُ </a:t>
            </a:r>
            <a:r>
              <a:rPr lang="ar-SA" sz="9600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مريم</a:t>
            </a:r>
          </a:p>
          <a:p>
            <a:r>
              <a:rPr lang="ar-SA" sz="9600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مريم 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</a:t>
            </a:r>
            <a:endParaRPr lang="ar-SA" sz="20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إنسان                    حيوان                        نبات                               جماد</a:t>
            </a:r>
            <a:endParaRPr lang="ar-SA" sz="41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32302683-5413-4DD7-98FF-59ABA93A92B0}"/>
              </a:ext>
            </a:extLst>
          </p:cNvPr>
          <p:cNvSpPr/>
          <p:nvPr/>
        </p:nvSpPr>
        <p:spPr>
          <a:xfrm>
            <a:off x="3747517" y="3429000"/>
            <a:ext cx="1270146" cy="6217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216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85A53D-A3D2-4158-901E-550AD7D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931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F25B74C-DAA8-41DC-B0DD-9AC778AD4251}"/>
              </a:ext>
            </a:extLst>
          </p:cNvPr>
          <p:cNvSpPr txBox="1"/>
          <p:nvPr/>
        </p:nvSpPr>
        <p:spPr>
          <a:xfrm>
            <a:off x="1088024" y="1240969"/>
            <a:ext cx="618798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رامي يلعبُ بالكرةِ</a:t>
            </a:r>
            <a:endParaRPr lang="ar-SA" sz="96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9600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رامي 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</a:t>
            </a:r>
            <a:endParaRPr lang="ar-SA" sz="20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يلعبُ                              فعل</a:t>
            </a:r>
            <a:endParaRPr lang="ar-SA" sz="41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32302683-5413-4DD7-98FF-59ABA93A92B0}"/>
              </a:ext>
            </a:extLst>
          </p:cNvPr>
          <p:cNvSpPr/>
          <p:nvPr/>
        </p:nvSpPr>
        <p:spPr>
          <a:xfrm>
            <a:off x="3899917" y="4350177"/>
            <a:ext cx="1270146" cy="6217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سهم: لليسار 6">
            <a:extLst>
              <a:ext uri="{FF2B5EF4-FFF2-40B4-BE49-F238E27FC236}">
                <a16:creationId xmlns:a16="http://schemas.microsoft.com/office/drawing/2014/main" id="{9B533F69-A30E-486B-B1DB-2C16F48C4691}"/>
              </a:ext>
            </a:extLst>
          </p:cNvPr>
          <p:cNvSpPr/>
          <p:nvPr/>
        </p:nvSpPr>
        <p:spPr>
          <a:xfrm>
            <a:off x="3899917" y="3581400"/>
            <a:ext cx="1270146" cy="6217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01568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128</Words>
  <Application>Microsoft Office PowerPoint</Application>
  <PresentationFormat>شاشة عريضة</PresentationFormat>
  <Paragraphs>37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rasha abubader</dc:creator>
  <cp:lastModifiedBy>rasha abubader</cp:lastModifiedBy>
  <cp:revision>7</cp:revision>
  <dcterms:created xsi:type="dcterms:W3CDTF">2020-06-26T15:25:02Z</dcterms:created>
  <dcterms:modified xsi:type="dcterms:W3CDTF">2020-09-19T15:13:07Z</dcterms:modified>
</cp:coreProperties>
</file>